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05a9c60b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05a9c60b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05a9c60bb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05a9c60b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05a9c60b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05a9c60b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05a9c60bb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05a9c60b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05a9c60b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05a9c60b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05a9c60b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05a9c60b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05a9c60b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05a9c60b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05a9c60b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05a9c60b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05a9c60b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05a9c60b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05a9c60bb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05a9c60b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05a9c60b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05a9c60b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01450" y="898200"/>
            <a:ext cx="5453100" cy="22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Expanding the Training Curriculum and Services to Meet Community Needs</a:t>
            </a:r>
            <a:endParaRPr sz="38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Ableton</a:t>
            </a:r>
            <a:endParaRPr/>
          </a:p>
        </p:txBody>
      </p:sp>
      <p:sp>
        <p:nvSpPr>
          <p:cNvPr id="201" name="Google Shape;201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be used for both </a:t>
            </a:r>
            <a:r>
              <a:rPr lang="en"/>
              <a:t>music</a:t>
            </a:r>
            <a:r>
              <a:rPr lang="en"/>
              <a:t> production and sound design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Easy learning curve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085" y="2448199"/>
            <a:ext cx="4089826" cy="24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Effects</a:t>
            </a:r>
            <a:endParaRPr/>
          </a:p>
        </p:txBody>
      </p: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Dynamic Link Files with other Adobe Products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Best for effects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Motion Graphics</a:t>
            </a:r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135" y="2937850"/>
            <a:ext cx="3511726" cy="197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Conclusion</a:t>
            </a:r>
            <a:endParaRPr/>
          </a:p>
        </p:txBody>
      </p:sp>
      <p:sp>
        <p:nvSpPr>
          <p:cNvPr id="215" name="Google Shape;215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Through the incorporation of our new podcast room we plan to create a pipeline of training for </a:t>
            </a:r>
            <a:r>
              <a:rPr lang="en"/>
              <a:t>music</a:t>
            </a:r>
            <a:r>
              <a:rPr lang="en"/>
              <a:t> video production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are planning to offer an umbrella BCM channel for </a:t>
            </a:r>
            <a:r>
              <a:rPr lang="en"/>
              <a:t>podcast productions on Spotify &amp; Apple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By monitoring current production trends we can offer training that better meets our community needs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2992100" y="188875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Currently Being Offered</a:t>
            </a:r>
            <a:endParaRPr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3233825" y="1767775"/>
            <a:ext cx="3470700" cy="17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Field Production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Editing: Premier &amp; Final Cut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Sling Studio Multi-Cam Hub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Analyzing Trends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0839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is getting the most community engagement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have your members been asking about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200"/>
              </a:spcAft>
              <a:buSzPts val="1300"/>
              <a:buChar char="●"/>
            </a:pPr>
            <a:r>
              <a:rPr lang="en"/>
              <a:t>Popular things you have seen on social media</a:t>
            </a: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6725" y="2687475"/>
            <a:ext cx="4340425" cy="21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Current Capabilities/Evaluating In House Potential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 you already have equipment that could be repurposed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Are you using all of your equipment to its maximum capacity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Many of us have budget limitations, what new gear will have the most uses</a:t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2901225"/>
            <a:ext cx="2549550" cy="191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901225"/>
            <a:ext cx="2890204" cy="19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Implementation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Now that we have our equipment set up, are we using it properly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Is our staff trained up enough to assist members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Is the equipment in an environment that will work for maximize its effectiveness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5363" y="2930425"/>
            <a:ext cx="2803175" cy="19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BCM’s Approach</a:t>
            </a:r>
            <a:endParaRPr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Sling Studio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Green Cove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Podcasting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Ableton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After Effects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Sling Studio</a:t>
            </a:r>
            <a:endParaRPr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1297500" y="1116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Loss of studio space, let’s go out in the field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Portable, wireless and reliable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Capability to record all streams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Compatible with any HDMI output</a:t>
            </a:r>
            <a:endParaRPr/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75" y="2901875"/>
            <a:ext cx="2640824" cy="19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8825" y="2901875"/>
            <a:ext cx="2640824" cy="19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4851" y="2901875"/>
            <a:ext cx="2640824" cy="198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Greencove</a:t>
            </a:r>
            <a:endParaRPr/>
          </a:p>
        </p:txBody>
      </p:sp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1297500" y="10608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Controlled environment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Imagination is the limit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Better than just a screen because we can get full body</a:t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12" y="2287450"/>
            <a:ext cx="4736626" cy="266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100" y="2287450"/>
            <a:ext cx="3552466" cy="266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Podcasting</a:t>
            </a:r>
            <a:endParaRPr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1297500" y="10225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 not require a ton of room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Easily accessible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Trending as one of the fastest growing production means out there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Webcams + OBS creates a video component for the channel and audio </a:t>
            </a:r>
            <a:r>
              <a:rPr lang="en"/>
              <a:t>material</a:t>
            </a:r>
            <a:r>
              <a:rPr lang="en"/>
              <a:t> for BCM Spotify/Apple channel</a:t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350" y="3234225"/>
            <a:ext cx="2139300" cy="16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930" y="3234226"/>
            <a:ext cx="2407306" cy="16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3806" y="3234229"/>
            <a:ext cx="2407301" cy="160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