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7" r:id="rId4"/>
    <p:sldMasterId id="214748370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5143500" cx="9144000"/>
  <p:notesSz cx="6858000" cy="9144000"/>
  <p:embeddedFontLst>
    <p:embeddedFont>
      <p:font typeface="Archivo Light"/>
      <p:regular r:id="rId16"/>
      <p:bold r:id="rId17"/>
      <p:italic r:id="rId18"/>
      <p:boldItalic r:id="rId19"/>
    </p:embeddedFont>
    <p:embeddedFont>
      <p:font typeface="Archivo ExtraLight"/>
      <p:regular r:id="rId20"/>
      <p:bold r:id="rId21"/>
      <p:italic r:id="rId22"/>
      <p:boldItalic r:id="rId23"/>
    </p:embeddedFont>
    <p:embeddedFont>
      <p:font typeface="Montserrat"/>
      <p:regular r:id="rId24"/>
      <p:bold r:id="rId25"/>
      <p:italic r:id="rId26"/>
      <p:boldItalic r:id="rId27"/>
    </p:embeddedFont>
    <p:embeddedFont>
      <p:font typeface="Lato"/>
      <p:regular r:id="rId28"/>
      <p:bold r:id="rId29"/>
      <p:italic r:id="rId30"/>
      <p:boldItalic r:id="rId31"/>
    </p:embeddedFont>
    <p:embeddedFont>
      <p:font typeface="Archivo"/>
      <p:regular r:id="rId32"/>
      <p:bold r:id="rId33"/>
      <p:italic r:id="rId34"/>
      <p:boldItalic r:id="rId35"/>
    </p:embeddedFont>
    <p:embeddedFont>
      <p:font typeface="Archivo SemiBold"/>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boldItalic.fntdata"/><Relationship Id="rId30" Type="http://schemas.openxmlformats.org/officeDocument/2006/relationships/font" Target="fonts/Lato-italic.fntdata"/><Relationship Id="rId33" Type="http://schemas.openxmlformats.org/officeDocument/2006/relationships/font" Target="fonts/Archivo-bold.fntdata"/><Relationship Id="rId32" Type="http://schemas.openxmlformats.org/officeDocument/2006/relationships/font" Target="fonts/Archivo-regular.fntdata"/><Relationship Id="rId35" Type="http://schemas.openxmlformats.org/officeDocument/2006/relationships/font" Target="fonts/Archivo-boldItalic.fntdata"/><Relationship Id="rId34" Type="http://schemas.openxmlformats.org/officeDocument/2006/relationships/font" Target="fonts/Archivo-italic.fntdata"/><Relationship Id="rId37" Type="http://schemas.openxmlformats.org/officeDocument/2006/relationships/font" Target="fonts/ArchivoSemiBold-bold.fntdata"/><Relationship Id="rId36" Type="http://schemas.openxmlformats.org/officeDocument/2006/relationships/font" Target="fonts/ArchivoSemiBold-regular.fntdata"/><Relationship Id="rId39" Type="http://schemas.openxmlformats.org/officeDocument/2006/relationships/font" Target="fonts/ArchivoSemiBold-boldItalic.fntdata"/><Relationship Id="rId38" Type="http://schemas.openxmlformats.org/officeDocument/2006/relationships/font" Target="fonts/ArchivoSemiBold-italic.fntdata"/><Relationship Id="rId20" Type="http://schemas.openxmlformats.org/officeDocument/2006/relationships/font" Target="fonts/ArchivoExtraLight-regular.fntdata"/><Relationship Id="rId22" Type="http://schemas.openxmlformats.org/officeDocument/2006/relationships/font" Target="fonts/ArchivoExtraLight-italic.fntdata"/><Relationship Id="rId21" Type="http://schemas.openxmlformats.org/officeDocument/2006/relationships/font" Target="fonts/ArchivoExtraLight-bold.fntdata"/><Relationship Id="rId24" Type="http://schemas.openxmlformats.org/officeDocument/2006/relationships/font" Target="fonts/Montserrat-regular.fntdata"/><Relationship Id="rId23" Type="http://schemas.openxmlformats.org/officeDocument/2006/relationships/font" Target="fonts/ArchivoExtraLight-boldItalic.fntdata"/><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Lato-regular.fntdata"/><Relationship Id="rId27" Type="http://schemas.openxmlformats.org/officeDocument/2006/relationships/font" Target="fonts/Montserrat-boldItalic.fntdata"/><Relationship Id="rId29" Type="http://schemas.openxmlformats.org/officeDocument/2006/relationships/font" Target="fonts/Lato-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ArchivoLight-bold.fntdata"/><Relationship Id="rId16" Type="http://schemas.openxmlformats.org/officeDocument/2006/relationships/font" Target="fonts/ArchivoLight-regular.fntdata"/><Relationship Id="rId19" Type="http://schemas.openxmlformats.org/officeDocument/2006/relationships/font" Target="fonts/ArchivoLight-boldItalic.fntdata"/><Relationship Id="rId18" Type="http://schemas.openxmlformats.org/officeDocument/2006/relationships/font" Target="fonts/ArchivoLight-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c45b72ca9a_0_2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c45b72ca9a_0_2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c45b72ca9a_0_1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c45b72ca9a_0_1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c45b72ca9a_0_1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c45b72ca9a_0_1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c45b72ca9a_0_2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c45b72ca9a_0_2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c45b72ca9a_0_2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3c45b72ca9a_0_2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c45b72ca9a_0_2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c45b72ca9a_0_2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c45b72ca9a_0_2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c45b72ca9a_0_2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c45b72ca9a_0_2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3c45b72ca9a_0_2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c45b72ca9a_0_2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3c45b72ca9a_0_2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lt 1">
  <p:cSld name="BLANK_2">
    <p:bg>
      <p:bgPr>
        <a:solidFill>
          <a:schemeClr val="dk1"/>
        </a:solidFill>
      </p:bgPr>
    </p:bg>
    <p:spTree>
      <p:nvGrpSpPr>
        <p:cNvPr id="134" name="Shape 134"/>
        <p:cNvGrpSpPr/>
        <p:nvPr/>
      </p:nvGrpSpPr>
      <p:grpSpPr>
        <a:xfrm>
          <a:off x="0" y="0"/>
          <a:ext cx="0" cy="0"/>
          <a:chOff x="0" y="0"/>
          <a:chExt cx="0" cy="0"/>
        </a:xfrm>
      </p:grpSpPr>
      <p:pic>
        <p:nvPicPr>
          <p:cNvPr id="135" name="Google Shape;135;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6" name="Google Shape;136;p14"/>
          <p:cNvSpPr txBox="1"/>
          <p:nvPr>
            <p:ph idx="1" type="subTitle"/>
          </p:nvPr>
        </p:nvSpPr>
        <p:spPr>
          <a:xfrm>
            <a:off x="6775278" y="3560565"/>
            <a:ext cx="2001600" cy="12474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1000"/>
              <a:buFont typeface="Archivo Light"/>
              <a:buNone/>
              <a:defRPr sz="1000">
                <a:latin typeface="Archivo Light"/>
                <a:ea typeface="Archivo Light"/>
                <a:cs typeface="Archivo Light"/>
                <a:sym typeface="Archivo Light"/>
              </a:defRPr>
            </a:lvl1pPr>
            <a:lvl2pPr lvl="1">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9pPr>
          </a:lstStyle>
          <a:p/>
        </p:txBody>
      </p:sp>
      <p:sp>
        <p:nvSpPr>
          <p:cNvPr id="137" name="Google Shape;137;p14"/>
          <p:cNvSpPr txBox="1"/>
          <p:nvPr>
            <p:ph type="title"/>
          </p:nvPr>
        </p:nvSpPr>
        <p:spPr>
          <a:xfrm>
            <a:off x="361975" y="3082925"/>
            <a:ext cx="6276900" cy="18399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138" name="Google Shape;138;p14"/>
          <p:cNvSpPr txBox="1"/>
          <p:nvPr>
            <p:ph idx="2" type="subTitle"/>
          </p:nvPr>
        </p:nvSpPr>
        <p:spPr>
          <a:xfrm>
            <a:off x="361975" y="2463075"/>
            <a:ext cx="6276900" cy="430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1400"/>
              <a:buFont typeface="Archivo Light"/>
              <a:buNone/>
              <a:defRPr>
                <a:latin typeface="Archivo Light"/>
                <a:ea typeface="Archivo Light"/>
                <a:cs typeface="Archivo Light"/>
                <a:sym typeface="Archivo Light"/>
              </a:defRPr>
            </a:lvl1pPr>
            <a:lvl2pPr lvl="1">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 Alt 2">
  <p:cSld name="CUSTOM_20">
    <p:spTree>
      <p:nvGrpSpPr>
        <p:cNvPr id="139" name="Shape 139"/>
        <p:cNvGrpSpPr/>
        <p:nvPr/>
      </p:nvGrpSpPr>
      <p:grpSpPr>
        <a:xfrm>
          <a:off x="0" y="0"/>
          <a:ext cx="0" cy="0"/>
          <a:chOff x="0" y="0"/>
          <a:chExt cx="0" cy="0"/>
        </a:xfrm>
      </p:grpSpPr>
      <p:pic>
        <p:nvPicPr>
          <p:cNvPr id="140" name="Google Shape;140;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1" name="Google Shape;141;p15"/>
          <p:cNvSpPr/>
          <p:nvPr>
            <p:ph idx="2" type="pic"/>
          </p:nvPr>
        </p:nvSpPr>
        <p:spPr>
          <a:xfrm>
            <a:off x="5859475" y="465625"/>
            <a:ext cx="2917200" cy="4316700"/>
          </a:xfrm>
          <a:prstGeom prst="roundRect">
            <a:avLst>
              <a:gd fmla="val 3546" name="adj"/>
            </a:avLst>
          </a:prstGeom>
          <a:noFill/>
          <a:ln>
            <a:noFill/>
          </a:ln>
        </p:spPr>
      </p:sp>
      <p:sp>
        <p:nvSpPr>
          <p:cNvPr id="142" name="Google Shape;142;p15"/>
          <p:cNvSpPr txBox="1"/>
          <p:nvPr>
            <p:ph idx="1" type="body"/>
          </p:nvPr>
        </p:nvSpPr>
        <p:spPr>
          <a:xfrm>
            <a:off x="361975" y="2989125"/>
            <a:ext cx="5008500" cy="1763100"/>
          </a:xfrm>
          <a:prstGeom prst="rect">
            <a:avLst/>
          </a:prstGeom>
        </p:spPr>
        <p:txBody>
          <a:bodyPr anchorCtr="0" anchor="b" bIns="0" lIns="0" spcFirstLastPara="1" rIns="137150" wrap="square" tIns="137150">
            <a:noAutofit/>
          </a:bodyPr>
          <a:lstStyle>
            <a:lvl1pPr indent="-292100" lvl="0" marL="457200">
              <a:spcBef>
                <a:spcPts val="0"/>
              </a:spcBef>
              <a:spcAft>
                <a:spcPts val="0"/>
              </a:spcAft>
              <a:buClr>
                <a:schemeClr val="dk1"/>
              </a:buClr>
              <a:buSzPts val="1000"/>
              <a:buFont typeface="Archivo"/>
              <a:buChar char="●"/>
              <a:defRPr sz="1000">
                <a:latin typeface="Archivo"/>
                <a:ea typeface="Archivo"/>
                <a:cs typeface="Archivo"/>
                <a:sym typeface="Archivo"/>
              </a:defRPr>
            </a:lvl1pPr>
            <a:lvl2pPr indent="-292100" lvl="1" marL="914400">
              <a:spcBef>
                <a:spcPts val="800"/>
              </a:spcBef>
              <a:spcAft>
                <a:spcPts val="0"/>
              </a:spcAft>
              <a:buClr>
                <a:schemeClr val="dk1"/>
              </a:buClr>
              <a:buSzPts val="1000"/>
              <a:buFont typeface="Archivo"/>
              <a:buChar char="○"/>
              <a:defRPr sz="1000">
                <a:latin typeface="Archivo"/>
                <a:ea typeface="Archivo"/>
                <a:cs typeface="Archivo"/>
                <a:sym typeface="Archivo"/>
              </a:defRPr>
            </a:lvl2pPr>
            <a:lvl3pPr indent="-292100" lvl="2" marL="1371600">
              <a:spcBef>
                <a:spcPts val="800"/>
              </a:spcBef>
              <a:spcAft>
                <a:spcPts val="0"/>
              </a:spcAft>
              <a:buClr>
                <a:schemeClr val="dk1"/>
              </a:buClr>
              <a:buSzPts val="1000"/>
              <a:buFont typeface="Archivo"/>
              <a:buChar char="■"/>
              <a:defRPr sz="1000">
                <a:latin typeface="Archivo"/>
                <a:ea typeface="Archivo"/>
                <a:cs typeface="Archivo"/>
                <a:sym typeface="Archivo"/>
              </a:defRPr>
            </a:lvl3pPr>
            <a:lvl4pPr indent="-292100" lvl="3" marL="1828800">
              <a:spcBef>
                <a:spcPts val="800"/>
              </a:spcBef>
              <a:spcAft>
                <a:spcPts val="0"/>
              </a:spcAft>
              <a:buClr>
                <a:schemeClr val="dk1"/>
              </a:buClr>
              <a:buSzPts val="1000"/>
              <a:buFont typeface="Archivo"/>
              <a:buChar char="●"/>
              <a:defRPr sz="1000">
                <a:latin typeface="Archivo"/>
                <a:ea typeface="Archivo"/>
                <a:cs typeface="Archivo"/>
                <a:sym typeface="Archivo"/>
              </a:defRPr>
            </a:lvl4pPr>
            <a:lvl5pPr indent="-292100" lvl="4" marL="2286000">
              <a:spcBef>
                <a:spcPts val="800"/>
              </a:spcBef>
              <a:spcAft>
                <a:spcPts val="0"/>
              </a:spcAft>
              <a:buClr>
                <a:schemeClr val="dk1"/>
              </a:buClr>
              <a:buSzPts val="1000"/>
              <a:buFont typeface="Archivo"/>
              <a:buChar char="○"/>
              <a:defRPr sz="1000">
                <a:latin typeface="Archivo"/>
                <a:ea typeface="Archivo"/>
                <a:cs typeface="Archivo"/>
                <a:sym typeface="Archivo"/>
              </a:defRPr>
            </a:lvl5pPr>
            <a:lvl6pPr indent="-292100" lvl="5" marL="2743200">
              <a:spcBef>
                <a:spcPts val="800"/>
              </a:spcBef>
              <a:spcAft>
                <a:spcPts val="0"/>
              </a:spcAft>
              <a:buClr>
                <a:schemeClr val="dk1"/>
              </a:buClr>
              <a:buSzPts val="1000"/>
              <a:buFont typeface="Archivo"/>
              <a:buChar char="■"/>
              <a:defRPr sz="1000">
                <a:latin typeface="Archivo"/>
                <a:ea typeface="Archivo"/>
                <a:cs typeface="Archivo"/>
                <a:sym typeface="Archivo"/>
              </a:defRPr>
            </a:lvl6pPr>
            <a:lvl7pPr indent="-292100" lvl="6" marL="3200400">
              <a:spcBef>
                <a:spcPts val="800"/>
              </a:spcBef>
              <a:spcAft>
                <a:spcPts val="0"/>
              </a:spcAft>
              <a:buClr>
                <a:schemeClr val="dk1"/>
              </a:buClr>
              <a:buSzPts val="1000"/>
              <a:buFont typeface="Archivo"/>
              <a:buChar char="●"/>
              <a:defRPr sz="1000">
                <a:latin typeface="Archivo"/>
                <a:ea typeface="Archivo"/>
                <a:cs typeface="Archivo"/>
                <a:sym typeface="Archivo"/>
              </a:defRPr>
            </a:lvl7pPr>
            <a:lvl8pPr indent="-292100" lvl="7" marL="3657600">
              <a:spcBef>
                <a:spcPts val="800"/>
              </a:spcBef>
              <a:spcAft>
                <a:spcPts val="0"/>
              </a:spcAft>
              <a:buClr>
                <a:schemeClr val="dk1"/>
              </a:buClr>
              <a:buSzPts val="1000"/>
              <a:buFont typeface="Archivo"/>
              <a:buChar char="○"/>
              <a:defRPr sz="1000">
                <a:latin typeface="Archivo"/>
                <a:ea typeface="Archivo"/>
                <a:cs typeface="Archivo"/>
                <a:sym typeface="Archivo"/>
              </a:defRPr>
            </a:lvl8pPr>
            <a:lvl9pPr indent="-292100" lvl="8" marL="4114800">
              <a:spcBef>
                <a:spcPts val="800"/>
              </a:spcBef>
              <a:spcAft>
                <a:spcPts val="800"/>
              </a:spcAft>
              <a:buClr>
                <a:schemeClr val="dk1"/>
              </a:buClr>
              <a:buSzPts val="1000"/>
              <a:buFont typeface="Archivo"/>
              <a:buChar char="■"/>
              <a:defRPr sz="1000">
                <a:latin typeface="Archivo"/>
                <a:ea typeface="Archivo"/>
                <a:cs typeface="Archivo"/>
                <a:sym typeface="Archivo"/>
              </a:defRPr>
            </a:lvl9pPr>
          </a:lstStyle>
          <a:p/>
        </p:txBody>
      </p:sp>
      <p:sp>
        <p:nvSpPr>
          <p:cNvPr id="143" name="Google Shape;143;p15"/>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44" name="Google Shape;144;p15"/>
          <p:cNvSpPr txBox="1"/>
          <p:nvPr>
            <p:ph idx="4" type="subTitle"/>
          </p:nvPr>
        </p:nvSpPr>
        <p:spPr>
          <a:xfrm>
            <a:off x="361975" y="552775"/>
            <a:ext cx="4063800" cy="5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 Alt 3">
  <p:cSld name="CUSTOM_24">
    <p:spTree>
      <p:nvGrpSpPr>
        <p:cNvPr id="145" name="Shape 145"/>
        <p:cNvGrpSpPr/>
        <p:nvPr/>
      </p:nvGrpSpPr>
      <p:grpSpPr>
        <a:xfrm>
          <a:off x="0" y="0"/>
          <a:ext cx="0" cy="0"/>
          <a:chOff x="0" y="0"/>
          <a:chExt cx="0" cy="0"/>
        </a:xfrm>
      </p:grpSpPr>
      <p:pic>
        <p:nvPicPr>
          <p:cNvPr id="146" name="Google Shape;146;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7" name="Google Shape;147;p16"/>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48" name="Google Shape;148;p16"/>
          <p:cNvSpPr txBox="1"/>
          <p:nvPr>
            <p:ph idx="1" type="subTitle"/>
          </p:nvPr>
        </p:nvSpPr>
        <p:spPr>
          <a:xfrm>
            <a:off x="4918050" y="3138700"/>
            <a:ext cx="36759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Font typeface="Archivo SemiBold"/>
              <a:buNone/>
              <a:defRPr>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149" name="Google Shape;149;p16"/>
          <p:cNvSpPr txBox="1"/>
          <p:nvPr>
            <p:ph idx="2" type="body"/>
          </p:nvPr>
        </p:nvSpPr>
        <p:spPr>
          <a:xfrm>
            <a:off x="4918050" y="3409900"/>
            <a:ext cx="3675900" cy="1233000"/>
          </a:xfrm>
          <a:prstGeom prst="rect">
            <a:avLst/>
          </a:prstGeom>
        </p:spPr>
        <p:txBody>
          <a:bodyPr anchorCtr="0" anchor="t" bIns="0" lIns="0" spcFirstLastPara="1" rIns="0" wrap="square" tIns="137150">
            <a:noAutofit/>
          </a:bodyPr>
          <a:lstStyle>
            <a:lvl1pPr indent="-304800" lvl="0" marL="457200">
              <a:spcBef>
                <a:spcPts val="0"/>
              </a:spcBef>
              <a:spcAft>
                <a:spcPts val="0"/>
              </a:spcAft>
              <a:buClr>
                <a:schemeClr val="dk1"/>
              </a:buClr>
              <a:buSzPts val="1200"/>
              <a:buFont typeface="Archivo Light"/>
              <a:buChar char="●"/>
              <a:defRPr>
                <a:latin typeface="Archivo Light"/>
                <a:ea typeface="Archivo Light"/>
                <a:cs typeface="Archivo Light"/>
                <a:sym typeface="Archivo Light"/>
              </a:defRPr>
            </a:lvl1pPr>
            <a:lvl2pPr indent="-304800" lvl="1" marL="9144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2pPr>
            <a:lvl3pPr indent="-304800" lvl="2" marL="13716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3pPr>
            <a:lvl4pPr indent="-304800" lvl="3" marL="18288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4pPr>
            <a:lvl5pPr indent="-304800" lvl="4" marL="22860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5pPr>
            <a:lvl6pPr indent="-304800" lvl="5" marL="27432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6pPr>
            <a:lvl7pPr indent="-304800" lvl="6" marL="32004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7pPr>
            <a:lvl8pPr indent="-304800" lvl="7" marL="36576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8pPr>
            <a:lvl9pPr indent="-304800" lvl="8" marL="4114800">
              <a:spcBef>
                <a:spcPts val="800"/>
              </a:spcBef>
              <a:spcAft>
                <a:spcPts val="800"/>
              </a:spcAft>
              <a:buClr>
                <a:schemeClr val="dk1"/>
              </a:buClr>
              <a:buSzPts val="1200"/>
              <a:buFont typeface="Archivo Light"/>
              <a:buChar char="■"/>
              <a:defRPr>
                <a:latin typeface="Archivo Light"/>
                <a:ea typeface="Archivo Light"/>
                <a:cs typeface="Archivo Light"/>
                <a:sym typeface="Archivo Light"/>
              </a:defRPr>
            </a:lvl9pPr>
          </a:lstStyle>
          <a:p/>
        </p:txBody>
      </p:sp>
      <p:sp>
        <p:nvSpPr>
          <p:cNvPr id="150" name="Google Shape;150;p16"/>
          <p:cNvSpPr/>
          <p:nvPr>
            <p:ph idx="3" type="pic"/>
          </p:nvPr>
        </p:nvSpPr>
        <p:spPr>
          <a:xfrm>
            <a:off x="4637425" y="1066100"/>
            <a:ext cx="4140600" cy="1806600"/>
          </a:xfrm>
          <a:prstGeom prst="roundRect">
            <a:avLst>
              <a:gd fmla="val 14555" name="adj"/>
            </a:avLst>
          </a:prstGeom>
          <a:noFill/>
          <a:ln>
            <a:noFill/>
          </a:ln>
        </p:spPr>
      </p:sp>
      <p:sp>
        <p:nvSpPr>
          <p:cNvPr id="151" name="Google Shape;151;p16"/>
          <p:cNvSpPr txBox="1"/>
          <p:nvPr>
            <p:ph idx="4"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52" name="Google Shape;152;p16"/>
          <p:cNvSpPr txBox="1"/>
          <p:nvPr>
            <p:ph type="title"/>
          </p:nvPr>
        </p:nvSpPr>
        <p:spPr>
          <a:xfrm>
            <a:off x="361975" y="1066100"/>
            <a:ext cx="4136400" cy="4551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153" name="Google Shape;153;p16"/>
          <p:cNvSpPr txBox="1"/>
          <p:nvPr>
            <p:ph idx="5" type="subTitle"/>
          </p:nvPr>
        </p:nvSpPr>
        <p:spPr>
          <a:xfrm>
            <a:off x="361975" y="552775"/>
            <a:ext cx="4063800" cy="5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subtitles">
  <p:cSld name="CUSTOM_21">
    <p:spTree>
      <p:nvGrpSpPr>
        <p:cNvPr id="154" name="Shape 154"/>
        <p:cNvGrpSpPr/>
        <p:nvPr/>
      </p:nvGrpSpPr>
      <p:grpSpPr>
        <a:xfrm>
          <a:off x="0" y="0"/>
          <a:ext cx="0" cy="0"/>
          <a:chOff x="0" y="0"/>
          <a:chExt cx="0" cy="0"/>
        </a:xfrm>
      </p:grpSpPr>
      <p:pic>
        <p:nvPicPr>
          <p:cNvPr id="155" name="Google Shape;155;p1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56" name="Google Shape;156;p17"/>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17"/>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700"/>
              <a:buFont typeface="Archivo"/>
              <a:buNone/>
              <a:defRPr sz="700">
                <a:solidFill>
                  <a:schemeClr val="dk1"/>
                </a:solidFill>
              </a:defRPr>
            </a:lvl2pPr>
            <a:lvl3pPr lvl="2">
              <a:spcBef>
                <a:spcPts val="0"/>
              </a:spcBef>
              <a:spcAft>
                <a:spcPts val="0"/>
              </a:spcAft>
              <a:buClr>
                <a:schemeClr val="dk1"/>
              </a:buClr>
              <a:buSzPts val="700"/>
              <a:buFont typeface="Archivo"/>
              <a:buNone/>
              <a:defRPr sz="700">
                <a:solidFill>
                  <a:schemeClr val="dk1"/>
                </a:solidFill>
              </a:defRPr>
            </a:lvl3pPr>
            <a:lvl4pPr lvl="3">
              <a:spcBef>
                <a:spcPts val="0"/>
              </a:spcBef>
              <a:spcAft>
                <a:spcPts val="0"/>
              </a:spcAft>
              <a:buClr>
                <a:schemeClr val="dk1"/>
              </a:buClr>
              <a:buSzPts val="700"/>
              <a:buFont typeface="Archivo"/>
              <a:buNone/>
              <a:defRPr sz="700">
                <a:solidFill>
                  <a:schemeClr val="dk1"/>
                </a:solidFill>
              </a:defRPr>
            </a:lvl4pPr>
            <a:lvl5pPr lvl="4">
              <a:spcBef>
                <a:spcPts val="0"/>
              </a:spcBef>
              <a:spcAft>
                <a:spcPts val="0"/>
              </a:spcAft>
              <a:buClr>
                <a:schemeClr val="dk1"/>
              </a:buClr>
              <a:buSzPts val="700"/>
              <a:buFont typeface="Archivo"/>
              <a:buNone/>
              <a:defRPr sz="700">
                <a:solidFill>
                  <a:schemeClr val="dk1"/>
                </a:solidFill>
              </a:defRPr>
            </a:lvl5pPr>
            <a:lvl6pPr lvl="5">
              <a:spcBef>
                <a:spcPts val="0"/>
              </a:spcBef>
              <a:spcAft>
                <a:spcPts val="0"/>
              </a:spcAft>
              <a:buClr>
                <a:schemeClr val="dk1"/>
              </a:buClr>
              <a:buSzPts val="700"/>
              <a:buFont typeface="Archivo"/>
              <a:buNone/>
              <a:defRPr sz="700">
                <a:solidFill>
                  <a:schemeClr val="dk1"/>
                </a:solidFill>
              </a:defRPr>
            </a:lvl6pPr>
            <a:lvl7pPr lvl="6">
              <a:spcBef>
                <a:spcPts val="0"/>
              </a:spcBef>
              <a:spcAft>
                <a:spcPts val="0"/>
              </a:spcAft>
              <a:buClr>
                <a:schemeClr val="dk1"/>
              </a:buClr>
              <a:buSzPts val="700"/>
              <a:buFont typeface="Archivo"/>
              <a:buNone/>
              <a:defRPr sz="700">
                <a:solidFill>
                  <a:schemeClr val="dk1"/>
                </a:solidFill>
              </a:defRPr>
            </a:lvl7pPr>
            <a:lvl8pPr lvl="7">
              <a:spcBef>
                <a:spcPts val="0"/>
              </a:spcBef>
              <a:spcAft>
                <a:spcPts val="0"/>
              </a:spcAft>
              <a:buClr>
                <a:schemeClr val="dk1"/>
              </a:buClr>
              <a:buSzPts val="700"/>
              <a:buFont typeface="Archivo"/>
              <a:buNone/>
              <a:defRPr sz="700">
                <a:solidFill>
                  <a:schemeClr val="dk1"/>
                </a:solidFill>
              </a:defRPr>
            </a:lvl8pPr>
            <a:lvl9pPr lvl="8">
              <a:spcBef>
                <a:spcPts val="0"/>
              </a:spcBef>
              <a:spcAft>
                <a:spcPts val="0"/>
              </a:spcAft>
              <a:buClr>
                <a:schemeClr val="dk1"/>
              </a:buClr>
              <a:buSzPts val="700"/>
              <a:buFont typeface="Archivo"/>
              <a:buNone/>
              <a:defRPr sz="700">
                <a:solidFill>
                  <a:schemeClr val="dk1"/>
                </a:solidFill>
              </a:defRPr>
            </a:lvl9pPr>
          </a:lstStyle>
          <a:p/>
        </p:txBody>
      </p:sp>
      <p:sp>
        <p:nvSpPr>
          <p:cNvPr id="158" name="Google Shape;158;p17"/>
          <p:cNvSpPr txBox="1"/>
          <p:nvPr>
            <p:ph idx="2"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59" name="Google Shape;159;p17"/>
          <p:cNvSpPr txBox="1"/>
          <p:nvPr>
            <p:ph type="title"/>
          </p:nvPr>
        </p:nvSpPr>
        <p:spPr>
          <a:xfrm>
            <a:off x="361975" y="1066100"/>
            <a:ext cx="6239100" cy="455100"/>
          </a:xfrm>
          <a:prstGeom prst="rect">
            <a:avLst/>
          </a:prstGeom>
        </p:spPr>
        <p:txBody>
          <a:bodyPr anchorCtr="0" anchor="t" bIns="137150" lIns="0" spcFirstLastPara="1" rIns="0" wrap="square" tIns="0">
            <a:norm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CUSTOM_19">
    <p:spTree>
      <p:nvGrpSpPr>
        <p:cNvPr id="160" name="Shape 160"/>
        <p:cNvGrpSpPr/>
        <p:nvPr/>
      </p:nvGrpSpPr>
      <p:grpSpPr>
        <a:xfrm>
          <a:off x="0" y="0"/>
          <a:ext cx="0" cy="0"/>
          <a:chOff x="0" y="0"/>
          <a:chExt cx="0" cy="0"/>
        </a:xfrm>
      </p:grpSpPr>
      <p:pic>
        <p:nvPicPr>
          <p:cNvPr id="161" name="Google Shape;161;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2" name="Google Shape;162;p18"/>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63" name="Google Shape;163;p18"/>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None/>
              <a:defRPr sz="700"/>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64" name="Google Shape;164;p18"/>
          <p:cNvSpPr txBox="1"/>
          <p:nvPr>
            <p:ph type="title"/>
          </p:nvPr>
        </p:nvSpPr>
        <p:spPr>
          <a:xfrm>
            <a:off x="361975" y="552775"/>
            <a:ext cx="8343600" cy="2122800"/>
          </a:xfrm>
          <a:prstGeom prst="rect">
            <a:avLst/>
          </a:prstGeom>
        </p:spPr>
        <p:txBody>
          <a:bodyPr anchorCtr="0" anchor="t" bIns="137150" lIns="0" spcFirstLastPara="1" rIns="137150" wrap="square" tIns="137150">
            <a:noAutofit/>
          </a:bodyPr>
          <a:lstStyle>
            <a:lvl1pPr lvl="0">
              <a:spcBef>
                <a:spcPts val="0"/>
              </a:spcBef>
              <a:spcAft>
                <a:spcPts val="0"/>
              </a:spcAft>
              <a:buClr>
                <a:schemeClr val="dk1"/>
              </a:buClr>
              <a:buSzPts val="5000"/>
              <a:buFont typeface="Archivo SemiBold"/>
              <a:buNone/>
              <a:defRPr sz="5000">
                <a:latin typeface="Archivo SemiBold"/>
                <a:ea typeface="Archivo SemiBold"/>
                <a:cs typeface="Archivo SemiBold"/>
                <a:sym typeface="Archivo SemiBold"/>
              </a:defRPr>
            </a:lvl1pPr>
            <a:lvl2pPr lvl="1">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9pPr>
          </a:lstStyle>
          <a:p/>
        </p:txBody>
      </p:sp>
      <p:sp>
        <p:nvSpPr>
          <p:cNvPr id="165" name="Google Shape;165;p18"/>
          <p:cNvSpPr txBox="1"/>
          <p:nvPr>
            <p:ph idx="2" type="body"/>
          </p:nvPr>
        </p:nvSpPr>
        <p:spPr>
          <a:xfrm>
            <a:off x="361975" y="3014385"/>
            <a:ext cx="5008500" cy="1763100"/>
          </a:xfrm>
          <a:prstGeom prst="rect">
            <a:avLst/>
          </a:prstGeom>
        </p:spPr>
        <p:txBody>
          <a:bodyPr anchorCtr="0" anchor="b" bIns="0" lIns="0" spcFirstLastPara="1" rIns="137150" wrap="square" tIns="137150">
            <a:noAutofit/>
          </a:bodyPr>
          <a:lstStyle>
            <a:lvl1pPr indent="-292100" lvl="0" marL="457200">
              <a:spcBef>
                <a:spcPts val="0"/>
              </a:spcBef>
              <a:spcAft>
                <a:spcPts val="0"/>
              </a:spcAft>
              <a:buClr>
                <a:schemeClr val="dk1"/>
              </a:buClr>
              <a:buSzPts val="1000"/>
              <a:buFont typeface="Archivo"/>
              <a:buChar char="●"/>
              <a:defRPr sz="1000"/>
            </a:lvl1pPr>
            <a:lvl2pPr indent="-292100" lvl="1" marL="914400">
              <a:spcBef>
                <a:spcPts val="0"/>
              </a:spcBef>
              <a:spcAft>
                <a:spcPts val="0"/>
              </a:spcAft>
              <a:buClr>
                <a:schemeClr val="dk1"/>
              </a:buClr>
              <a:buSzPts val="1000"/>
              <a:buFont typeface="Archivo"/>
              <a:buChar char="○"/>
              <a:defRPr sz="1000"/>
            </a:lvl2pPr>
            <a:lvl3pPr indent="-292100" lvl="2" marL="1371600">
              <a:spcBef>
                <a:spcPts val="0"/>
              </a:spcBef>
              <a:spcAft>
                <a:spcPts val="0"/>
              </a:spcAft>
              <a:buClr>
                <a:schemeClr val="dk1"/>
              </a:buClr>
              <a:buSzPts val="1000"/>
              <a:buFont typeface="Archivo"/>
              <a:buChar char="■"/>
              <a:defRPr sz="1000"/>
            </a:lvl3pPr>
            <a:lvl4pPr indent="-292100" lvl="3" marL="1828800">
              <a:spcBef>
                <a:spcPts val="0"/>
              </a:spcBef>
              <a:spcAft>
                <a:spcPts val="0"/>
              </a:spcAft>
              <a:buClr>
                <a:schemeClr val="dk1"/>
              </a:buClr>
              <a:buSzPts val="1000"/>
              <a:buFont typeface="Archivo"/>
              <a:buChar char="●"/>
              <a:defRPr sz="1000"/>
            </a:lvl4pPr>
            <a:lvl5pPr indent="-292100" lvl="4" marL="2286000">
              <a:spcBef>
                <a:spcPts val="0"/>
              </a:spcBef>
              <a:spcAft>
                <a:spcPts val="0"/>
              </a:spcAft>
              <a:buClr>
                <a:schemeClr val="dk1"/>
              </a:buClr>
              <a:buSzPts val="1000"/>
              <a:buFont typeface="Archivo"/>
              <a:buChar char="○"/>
              <a:defRPr sz="1000"/>
            </a:lvl5pPr>
            <a:lvl6pPr indent="-292100" lvl="5" marL="2743200">
              <a:spcBef>
                <a:spcPts val="0"/>
              </a:spcBef>
              <a:spcAft>
                <a:spcPts val="0"/>
              </a:spcAft>
              <a:buClr>
                <a:schemeClr val="dk1"/>
              </a:buClr>
              <a:buSzPts val="1000"/>
              <a:buFont typeface="Archivo"/>
              <a:buChar char="■"/>
              <a:defRPr sz="1000"/>
            </a:lvl6pPr>
            <a:lvl7pPr indent="-292100" lvl="6" marL="3200400">
              <a:spcBef>
                <a:spcPts val="0"/>
              </a:spcBef>
              <a:spcAft>
                <a:spcPts val="0"/>
              </a:spcAft>
              <a:buClr>
                <a:schemeClr val="dk1"/>
              </a:buClr>
              <a:buSzPts val="1000"/>
              <a:buFont typeface="Archivo"/>
              <a:buChar char="●"/>
              <a:defRPr sz="1000"/>
            </a:lvl7pPr>
            <a:lvl8pPr indent="-292100" lvl="7" marL="3657600">
              <a:spcBef>
                <a:spcPts val="0"/>
              </a:spcBef>
              <a:spcAft>
                <a:spcPts val="0"/>
              </a:spcAft>
              <a:buClr>
                <a:schemeClr val="dk1"/>
              </a:buClr>
              <a:buSzPts val="1000"/>
              <a:buFont typeface="Archivo"/>
              <a:buChar char="○"/>
              <a:defRPr sz="1000"/>
            </a:lvl8pPr>
            <a:lvl9pPr indent="-292100" lvl="8" marL="4114800">
              <a:spcBef>
                <a:spcPts val="0"/>
              </a:spcBef>
              <a:spcAft>
                <a:spcPts val="0"/>
              </a:spcAft>
              <a:buClr>
                <a:schemeClr val="dk1"/>
              </a:buClr>
              <a:buSzPts val="1000"/>
              <a:buFont typeface="Archivo"/>
              <a:buChar char="■"/>
              <a:defRPr sz="1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1">
  <p:cSld name="BLANK_1_1_1_1_1_1_1_1_1_1_1_2_3_1">
    <p:bg>
      <p:bgPr>
        <a:solidFill>
          <a:schemeClr val="dk1"/>
        </a:solidFill>
      </p:bgPr>
    </p:bg>
    <p:spTree>
      <p:nvGrpSpPr>
        <p:cNvPr id="166" name="Shape 166"/>
        <p:cNvGrpSpPr/>
        <p:nvPr/>
      </p:nvGrpSpPr>
      <p:grpSpPr>
        <a:xfrm>
          <a:off x="0" y="0"/>
          <a:ext cx="0" cy="0"/>
          <a:chOff x="0" y="0"/>
          <a:chExt cx="0" cy="0"/>
        </a:xfrm>
      </p:grpSpPr>
      <p:pic>
        <p:nvPicPr>
          <p:cNvPr id="167" name="Google Shape;167;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8" name="Google Shape;168;p19"/>
          <p:cNvSpPr txBox="1"/>
          <p:nvPr>
            <p:ph hasCustomPrompt="1" type="title"/>
          </p:nvPr>
        </p:nvSpPr>
        <p:spPr>
          <a:xfrm>
            <a:off x="6810900" y="1133425"/>
            <a:ext cx="19635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169" name="Google Shape;169;p19"/>
          <p:cNvSpPr txBox="1"/>
          <p:nvPr>
            <p:ph hasCustomPrompt="1" idx="2" type="title"/>
          </p:nvPr>
        </p:nvSpPr>
        <p:spPr>
          <a:xfrm>
            <a:off x="4677671" y="1133425"/>
            <a:ext cx="20514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170" name="Google Shape;170;p19"/>
          <p:cNvSpPr txBox="1"/>
          <p:nvPr>
            <p:ph hasCustomPrompt="1" idx="3" type="title"/>
          </p:nvPr>
        </p:nvSpPr>
        <p:spPr>
          <a:xfrm>
            <a:off x="2537950" y="1133425"/>
            <a:ext cx="19611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171" name="Google Shape;171;p19"/>
          <p:cNvSpPr txBox="1"/>
          <p:nvPr>
            <p:ph hasCustomPrompt="1" idx="4" type="title"/>
          </p:nvPr>
        </p:nvSpPr>
        <p:spPr>
          <a:xfrm>
            <a:off x="2537950" y="2353968"/>
            <a:ext cx="19611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172" name="Google Shape;172;p19"/>
          <p:cNvSpPr txBox="1"/>
          <p:nvPr>
            <p:ph hasCustomPrompt="1" idx="5" type="title"/>
          </p:nvPr>
        </p:nvSpPr>
        <p:spPr>
          <a:xfrm>
            <a:off x="396850" y="1133425"/>
            <a:ext cx="19611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173" name="Google Shape;173;p19"/>
          <p:cNvSpPr txBox="1"/>
          <p:nvPr>
            <p:ph hasCustomPrompt="1" idx="6" type="title"/>
          </p:nvPr>
        </p:nvSpPr>
        <p:spPr>
          <a:xfrm>
            <a:off x="396850" y="2353968"/>
            <a:ext cx="19611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174" name="Google Shape;174;p19"/>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75" name="Google Shape;175;p19"/>
          <p:cNvSpPr txBox="1"/>
          <p:nvPr>
            <p:ph idx="1" type="subTitle"/>
          </p:nvPr>
        </p:nvSpPr>
        <p:spPr>
          <a:xfrm>
            <a:off x="356125" y="183140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176" name="Google Shape;176;p19"/>
          <p:cNvSpPr txBox="1"/>
          <p:nvPr>
            <p:ph idx="7" type="subTitle"/>
          </p:nvPr>
        </p:nvSpPr>
        <p:spPr>
          <a:xfrm>
            <a:off x="2499750" y="181030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177" name="Google Shape;177;p19"/>
          <p:cNvSpPr txBox="1"/>
          <p:nvPr>
            <p:ph idx="8" type="subTitle"/>
          </p:nvPr>
        </p:nvSpPr>
        <p:spPr>
          <a:xfrm>
            <a:off x="4647650" y="181030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178" name="Google Shape;178;p19"/>
          <p:cNvSpPr txBox="1"/>
          <p:nvPr>
            <p:ph idx="9" type="subTitle"/>
          </p:nvPr>
        </p:nvSpPr>
        <p:spPr>
          <a:xfrm>
            <a:off x="6775275" y="181030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179" name="Google Shape;179;p19"/>
          <p:cNvSpPr txBox="1"/>
          <p:nvPr>
            <p:ph idx="13" type="subTitle"/>
          </p:nvPr>
        </p:nvSpPr>
        <p:spPr>
          <a:xfrm>
            <a:off x="356125" y="306175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180" name="Google Shape;180;p19"/>
          <p:cNvSpPr txBox="1"/>
          <p:nvPr>
            <p:ph idx="14" type="subTitle"/>
          </p:nvPr>
        </p:nvSpPr>
        <p:spPr>
          <a:xfrm>
            <a:off x="2539950" y="306175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181" name="Google Shape;181;p19"/>
          <p:cNvSpPr txBox="1"/>
          <p:nvPr>
            <p:ph idx="15"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LANK_1_1_1_1_1_1_1_1_1_1_1_2_1_5_1">
    <p:bg>
      <p:bgPr>
        <a:solidFill>
          <a:schemeClr val="dk1"/>
        </a:solidFill>
      </p:bgPr>
    </p:bg>
    <p:spTree>
      <p:nvGrpSpPr>
        <p:cNvPr id="182" name="Shape 182"/>
        <p:cNvGrpSpPr/>
        <p:nvPr/>
      </p:nvGrpSpPr>
      <p:grpSpPr>
        <a:xfrm>
          <a:off x="0" y="0"/>
          <a:ext cx="0" cy="0"/>
          <a:chOff x="0" y="0"/>
          <a:chExt cx="0" cy="0"/>
        </a:xfrm>
      </p:grpSpPr>
      <p:pic>
        <p:nvPicPr>
          <p:cNvPr id="183" name="Google Shape;183;p2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4" name="Google Shape;184;p20"/>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85" name="Google Shape;185;p20"/>
          <p:cNvSpPr txBox="1"/>
          <p:nvPr>
            <p:ph idx="1" type="subTitle"/>
          </p:nvPr>
        </p:nvSpPr>
        <p:spPr>
          <a:xfrm>
            <a:off x="5145650" y="4315326"/>
            <a:ext cx="3630900" cy="495600"/>
          </a:xfrm>
          <a:prstGeom prst="rect">
            <a:avLst/>
          </a:prstGeom>
        </p:spPr>
        <p:txBody>
          <a:bodyPr anchorCtr="0" anchor="b" bIns="0" lIns="0" spcFirstLastPara="1" rIns="0" wrap="square" tIns="0">
            <a:noAutofit/>
          </a:bodyPr>
          <a:lstStyle>
            <a:lvl1pPr lvl="0" algn="r">
              <a:spcBef>
                <a:spcPts val="0"/>
              </a:spcBef>
              <a:spcAft>
                <a:spcPts val="0"/>
              </a:spcAft>
              <a:buNone/>
              <a:defRPr sz="1000"/>
            </a:lvl1pPr>
            <a:lvl2pPr lvl="1" algn="r">
              <a:spcBef>
                <a:spcPts val="0"/>
              </a:spcBef>
              <a:spcAft>
                <a:spcPts val="0"/>
              </a:spcAft>
              <a:buClr>
                <a:schemeClr val="dk1"/>
              </a:buClr>
              <a:buSzPts val="1400"/>
              <a:buNone/>
              <a:defRPr>
                <a:solidFill>
                  <a:schemeClr val="dk1"/>
                </a:solidFill>
              </a:defRPr>
            </a:lvl2pPr>
            <a:lvl3pPr lvl="2" algn="r">
              <a:spcBef>
                <a:spcPts val="0"/>
              </a:spcBef>
              <a:spcAft>
                <a:spcPts val="0"/>
              </a:spcAft>
              <a:buClr>
                <a:schemeClr val="dk1"/>
              </a:buClr>
              <a:buSzPts val="1400"/>
              <a:buNone/>
              <a:defRPr>
                <a:solidFill>
                  <a:schemeClr val="dk1"/>
                </a:solidFill>
              </a:defRPr>
            </a:lvl3pPr>
            <a:lvl4pPr lvl="3" algn="r">
              <a:spcBef>
                <a:spcPts val="0"/>
              </a:spcBef>
              <a:spcAft>
                <a:spcPts val="0"/>
              </a:spcAft>
              <a:buClr>
                <a:schemeClr val="dk1"/>
              </a:buClr>
              <a:buSzPts val="1400"/>
              <a:buNone/>
              <a:defRPr>
                <a:solidFill>
                  <a:schemeClr val="dk1"/>
                </a:solidFill>
              </a:defRPr>
            </a:lvl4pPr>
            <a:lvl5pPr lvl="4" algn="r">
              <a:spcBef>
                <a:spcPts val="0"/>
              </a:spcBef>
              <a:spcAft>
                <a:spcPts val="0"/>
              </a:spcAft>
              <a:buClr>
                <a:schemeClr val="dk1"/>
              </a:buClr>
              <a:buSzPts val="1400"/>
              <a:buNone/>
              <a:defRPr>
                <a:solidFill>
                  <a:schemeClr val="dk1"/>
                </a:solidFill>
              </a:defRPr>
            </a:lvl5pPr>
            <a:lvl6pPr lvl="5" algn="r">
              <a:spcBef>
                <a:spcPts val="0"/>
              </a:spcBef>
              <a:spcAft>
                <a:spcPts val="0"/>
              </a:spcAft>
              <a:buClr>
                <a:schemeClr val="dk1"/>
              </a:buClr>
              <a:buSzPts val="1400"/>
              <a:buNone/>
              <a:defRPr>
                <a:solidFill>
                  <a:schemeClr val="dk1"/>
                </a:solidFill>
              </a:defRPr>
            </a:lvl6pPr>
            <a:lvl7pPr lvl="6" algn="r">
              <a:spcBef>
                <a:spcPts val="0"/>
              </a:spcBef>
              <a:spcAft>
                <a:spcPts val="0"/>
              </a:spcAft>
              <a:buClr>
                <a:schemeClr val="dk1"/>
              </a:buClr>
              <a:buSzPts val="1400"/>
              <a:buNone/>
              <a:defRPr>
                <a:solidFill>
                  <a:schemeClr val="dk1"/>
                </a:solidFill>
              </a:defRPr>
            </a:lvl7pPr>
            <a:lvl8pPr lvl="7" algn="r">
              <a:spcBef>
                <a:spcPts val="0"/>
              </a:spcBef>
              <a:spcAft>
                <a:spcPts val="0"/>
              </a:spcAft>
              <a:buClr>
                <a:schemeClr val="dk1"/>
              </a:buClr>
              <a:buSzPts val="1400"/>
              <a:buNone/>
              <a:defRPr>
                <a:solidFill>
                  <a:schemeClr val="dk1"/>
                </a:solidFill>
              </a:defRPr>
            </a:lvl8pPr>
            <a:lvl9pPr lvl="8" algn="r">
              <a:spcBef>
                <a:spcPts val="0"/>
              </a:spcBef>
              <a:spcAft>
                <a:spcPts val="0"/>
              </a:spcAft>
              <a:buClr>
                <a:schemeClr val="dk1"/>
              </a:buClr>
              <a:buSzPts val="1400"/>
              <a:buNone/>
              <a:defRPr>
                <a:solidFill>
                  <a:schemeClr val="dk1"/>
                </a:solidFill>
              </a:defRPr>
            </a:lvl9pPr>
          </a:lstStyle>
          <a:p/>
        </p:txBody>
      </p:sp>
      <p:sp>
        <p:nvSpPr>
          <p:cNvPr id="186" name="Google Shape;186;p20"/>
          <p:cNvSpPr txBox="1"/>
          <p:nvPr>
            <p:ph type="title"/>
          </p:nvPr>
        </p:nvSpPr>
        <p:spPr>
          <a:xfrm>
            <a:off x="361975" y="2793298"/>
            <a:ext cx="4401300" cy="2111400"/>
          </a:xfrm>
          <a:prstGeom prst="rect">
            <a:avLst/>
          </a:prstGeom>
        </p:spPr>
        <p:txBody>
          <a:bodyPr anchorCtr="0" anchor="b" bIns="0" lIns="0" spcFirstLastPara="1" rIns="0" wrap="square" tIns="0">
            <a:noAutofit/>
          </a:bodyPr>
          <a:lstStyle>
            <a:lvl1pPr lvl="0">
              <a:lnSpc>
                <a:spcPct val="80000"/>
              </a:lnSpc>
              <a:spcBef>
                <a:spcPts val="0"/>
              </a:spcBef>
              <a:spcAft>
                <a:spcPts val="0"/>
              </a:spcAft>
              <a:buNone/>
              <a:defRPr sz="5400">
                <a:latin typeface="Archivo Light"/>
                <a:ea typeface="Archivo Light"/>
                <a:cs typeface="Archivo Light"/>
                <a:sym typeface="Archivo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BLANK_1_1_1_1_1_1_1_1_1_1_1_2_1_4">
    <p:bg>
      <p:bgPr>
        <a:solidFill>
          <a:schemeClr val="dk1"/>
        </a:solidFill>
      </p:bgPr>
    </p:bg>
    <p:spTree>
      <p:nvGrpSpPr>
        <p:cNvPr id="187" name="Shape 187"/>
        <p:cNvGrpSpPr/>
        <p:nvPr/>
      </p:nvGrpSpPr>
      <p:grpSpPr>
        <a:xfrm>
          <a:off x="0" y="0"/>
          <a:ext cx="0" cy="0"/>
          <a:chOff x="0" y="0"/>
          <a:chExt cx="0" cy="0"/>
        </a:xfrm>
      </p:grpSpPr>
      <p:pic>
        <p:nvPicPr>
          <p:cNvPr id="188" name="Google Shape;188;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9" name="Google Shape;189;p21"/>
          <p:cNvSpPr txBox="1"/>
          <p:nvPr>
            <p:ph idx="1"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90" name="Google Shape;190;p21"/>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91" name="Google Shape;191;p21"/>
          <p:cNvSpPr txBox="1"/>
          <p:nvPr>
            <p:ph idx="2"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92" name="Google Shape;192;p21"/>
          <p:cNvSpPr txBox="1"/>
          <p:nvPr>
            <p:ph idx="3" type="subTitle"/>
          </p:nvPr>
        </p:nvSpPr>
        <p:spPr>
          <a:xfrm>
            <a:off x="339900" y="2464350"/>
            <a:ext cx="1025100" cy="318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193" name="Google Shape;193;p21"/>
          <p:cNvSpPr txBox="1"/>
          <p:nvPr>
            <p:ph idx="4" type="subTitle"/>
          </p:nvPr>
        </p:nvSpPr>
        <p:spPr>
          <a:xfrm>
            <a:off x="339900" y="3456150"/>
            <a:ext cx="1025100" cy="318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194" name="Google Shape;194;p21"/>
          <p:cNvSpPr txBox="1"/>
          <p:nvPr>
            <p:ph idx="5" type="subTitle"/>
          </p:nvPr>
        </p:nvSpPr>
        <p:spPr>
          <a:xfrm>
            <a:off x="339900" y="4416300"/>
            <a:ext cx="1025100" cy="318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195" name="Google Shape;195;p21"/>
          <p:cNvSpPr txBox="1"/>
          <p:nvPr>
            <p:ph idx="6" type="subTitle"/>
          </p:nvPr>
        </p:nvSpPr>
        <p:spPr>
          <a:xfrm>
            <a:off x="1365000" y="1737950"/>
            <a:ext cx="1945500" cy="318600"/>
          </a:xfrm>
          <a:prstGeom prst="rect">
            <a:avLst/>
          </a:prstGeom>
        </p:spPr>
        <p:txBody>
          <a:bodyPr anchorCtr="0" anchor="ctr" bIns="0" lIns="91425"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a:buNone/>
              <a:defRPr sz="1000">
                <a:solidFill>
                  <a:schemeClr val="dk1"/>
                </a:solidFill>
              </a:defRPr>
            </a:lvl2pPr>
            <a:lvl3pPr lvl="2" algn="ctr">
              <a:spcBef>
                <a:spcPts val="0"/>
              </a:spcBef>
              <a:spcAft>
                <a:spcPts val="0"/>
              </a:spcAft>
              <a:buClr>
                <a:schemeClr val="dk1"/>
              </a:buClr>
              <a:buSzPts val="1000"/>
              <a:buFont typeface="Archivo"/>
              <a:buNone/>
              <a:defRPr sz="1000">
                <a:solidFill>
                  <a:schemeClr val="dk1"/>
                </a:solidFill>
              </a:defRPr>
            </a:lvl3pPr>
            <a:lvl4pPr lvl="3" algn="ctr">
              <a:spcBef>
                <a:spcPts val="0"/>
              </a:spcBef>
              <a:spcAft>
                <a:spcPts val="0"/>
              </a:spcAft>
              <a:buClr>
                <a:schemeClr val="dk1"/>
              </a:buClr>
              <a:buSzPts val="1000"/>
              <a:buFont typeface="Archivo"/>
              <a:buNone/>
              <a:defRPr sz="1000">
                <a:solidFill>
                  <a:schemeClr val="dk1"/>
                </a:solidFill>
              </a:defRPr>
            </a:lvl4pPr>
            <a:lvl5pPr lvl="4" algn="ctr">
              <a:spcBef>
                <a:spcPts val="0"/>
              </a:spcBef>
              <a:spcAft>
                <a:spcPts val="0"/>
              </a:spcAft>
              <a:buClr>
                <a:schemeClr val="dk1"/>
              </a:buClr>
              <a:buSzPts val="1000"/>
              <a:buFont typeface="Archivo"/>
              <a:buNone/>
              <a:defRPr sz="1000">
                <a:solidFill>
                  <a:schemeClr val="dk1"/>
                </a:solidFill>
              </a:defRPr>
            </a:lvl5pPr>
            <a:lvl6pPr lvl="5" algn="ctr">
              <a:spcBef>
                <a:spcPts val="0"/>
              </a:spcBef>
              <a:spcAft>
                <a:spcPts val="0"/>
              </a:spcAft>
              <a:buClr>
                <a:schemeClr val="dk1"/>
              </a:buClr>
              <a:buSzPts val="1000"/>
              <a:buFont typeface="Archivo"/>
              <a:buNone/>
              <a:defRPr sz="1000">
                <a:solidFill>
                  <a:schemeClr val="dk1"/>
                </a:solidFill>
              </a:defRPr>
            </a:lvl6pPr>
            <a:lvl7pPr lvl="6" algn="ctr">
              <a:spcBef>
                <a:spcPts val="0"/>
              </a:spcBef>
              <a:spcAft>
                <a:spcPts val="0"/>
              </a:spcAft>
              <a:buClr>
                <a:schemeClr val="dk1"/>
              </a:buClr>
              <a:buSzPts val="1000"/>
              <a:buFont typeface="Archivo"/>
              <a:buNone/>
              <a:defRPr sz="1000">
                <a:solidFill>
                  <a:schemeClr val="dk1"/>
                </a:solidFill>
              </a:defRPr>
            </a:lvl7pPr>
            <a:lvl8pPr lvl="7" algn="ctr">
              <a:spcBef>
                <a:spcPts val="0"/>
              </a:spcBef>
              <a:spcAft>
                <a:spcPts val="0"/>
              </a:spcAft>
              <a:buClr>
                <a:schemeClr val="dk1"/>
              </a:buClr>
              <a:buSzPts val="1000"/>
              <a:buFont typeface="Archivo"/>
              <a:buNone/>
              <a:defRPr sz="1000">
                <a:solidFill>
                  <a:schemeClr val="dk1"/>
                </a:solidFill>
              </a:defRPr>
            </a:lvl8pPr>
            <a:lvl9pPr lvl="8" algn="ctr">
              <a:spcBef>
                <a:spcPts val="0"/>
              </a:spcBef>
              <a:spcAft>
                <a:spcPts val="0"/>
              </a:spcAft>
              <a:buClr>
                <a:schemeClr val="dk1"/>
              </a:buClr>
              <a:buSzPts val="1000"/>
              <a:buFont typeface="Archivo"/>
              <a:buNone/>
              <a:defRPr sz="1000">
                <a:solidFill>
                  <a:schemeClr val="dk1"/>
                </a:solidFill>
              </a:defRPr>
            </a:lvl9pPr>
          </a:lstStyle>
          <a:p/>
        </p:txBody>
      </p:sp>
      <p:sp>
        <p:nvSpPr>
          <p:cNvPr id="196" name="Google Shape;196;p21"/>
          <p:cNvSpPr txBox="1"/>
          <p:nvPr>
            <p:ph idx="7" type="subTitle"/>
          </p:nvPr>
        </p:nvSpPr>
        <p:spPr>
          <a:xfrm>
            <a:off x="3308938" y="1737950"/>
            <a:ext cx="1945500" cy="318600"/>
          </a:xfrm>
          <a:prstGeom prst="rect">
            <a:avLst/>
          </a:prstGeom>
        </p:spPr>
        <p:txBody>
          <a:bodyPr anchorCtr="0" anchor="ctr" bIns="0" lIns="91425"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a:buNone/>
              <a:defRPr sz="1000">
                <a:solidFill>
                  <a:schemeClr val="dk1"/>
                </a:solidFill>
              </a:defRPr>
            </a:lvl2pPr>
            <a:lvl3pPr lvl="2" algn="ctr">
              <a:spcBef>
                <a:spcPts val="0"/>
              </a:spcBef>
              <a:spcAft>
                <a:spcPts val="0"/>
              </a:spcAft>
              <a:buClr>
                <a:schemeClr val="dk1"/>
              </a:buClr>
              <a:buSzPts val="1000"/>
              <a:buFont typeface="Archivo"/>
              <a:buNone/>
              <a:defRPr sz="1000">
                <a:solidFill>
                  <a:schemeClr val="dk1"/>
                </a:solidFill>
              </a:defRPr>
            </a:lvl3pPr>
            <a:lvl4pPr lvl="3" algn="ctr">
              <a:spcBef>
                <a:spcPts val="0"/>
              </a:spcBef>
              <a:spcAft>
                <a:spcPts val="0"/>
              </a:spcAft>
              <a:buClr>
                <a:schemeClr val="dk1"/>
              </a:buClr>
              <a:buSzPts val="1000"/>
              <a:buFont typeface="Archivo"/>
              <a:buNone/>
              <a:defRPr sz="1000">
                <a:solidFill>
                  <a:schemeClr val="dk1"/>
                </a:solidFill>
              </a:defRPr>
            </a:lvl4pPr>
            <a:lvl5pPr lvl="4" algn="ctr">
              <a:spcBef>
                <a:spcPts val="0"/>
              </a:spcBef>
              <a:spcAft>
                <a:spcPts val="0"/>
              </a:spcAft>
              <a:buClr>
                <a:schemeClr val="dk1"/>
              </a:buClr>
              <a:buSzPts val="1000"/>
              <a:buFont typeface="Archivo"/>
              <a:buNone/>
              <a:defRPr sz="1000">
                <a:solidFill>
                  <a:schemeClr val="dk1"/>
                </a:solidFill>
              </a:defRPr>
            </a:lvl5pPr>
            <a:lvl6pPr lvl="5" algn="ctr">
              <a:spcBef>
                <a:spcPts val="0"/>
              </a:spcBef>
              <a:spcAft>
                <a:spcPts val="0"/>
              </a:spcAft>
              <a:buClr>
                <a:schemeClr val="dk1"/>
              </a:buClr>
              <a:buSzPts val="1000"/>
              <a:buFont typeface="Archivo"/>
              <a:buNone/>
              <a:defRPr sz="1000">
                <a:solidFill>
                  <a:schemeClr val="dk1"/>
                </a:solidFill>
              </a:defRPr>
            </a:lvl6pPr>
            <a:lvl7pPr lvl="6" algn="ctr">
              <a:spcBef>
                <a:spcPts val="0"/>
              </a:spcBef>
              <a:spcAft>
                <a:spcPts val="0"/>
              </a:spcAft>
              <a:buClr>
                <a:schemeClr val="dk1"/>
              </a:buClr>
              <a:buSzPts val="1000"/>
              <a:buFont typeface="Archivo"/>
              <a:buNone/>
              <a:defRPr sz="1000">
                <a:solidFill>
                  <a:schemeClr val="dk1"/>
                </a:solidFill>
              </a:defRPr>
            </a:lvl7pPr>
            <a:lvl8pPr lvl="7" algn="ctr">
              <a:spcBef>
                <a:spcPts val="0"/>
              </a:spcBef>
              <a:spcAft>
                <a:spcPts val="0"/>
              </a:spcAft>
              <a:buClr>
                <a:schemeClr val="dk1"/>
              </a:buClr>
              <a:buSzPts val="1000"/>
              <a:buFont typeface="Archivo"/>
              <a:buNone/>
              <a:defRPr sz="1000">
                <a:solidFill>
                  <a:schemeClr val="dk1"/>
                </a:solidFill>
              </a:defRPr>
            </a:lvl8pPr>
            <a:lvl9pPr lvl="8" algn="ctr">
              <a:spcBef>
                <a:spcPts val="0"/>
              </a:spcBef>
              <a:spcAft>
                <a:spcPts val="0"/>
              </a:spcAft>
              <a:buClr>
                <a:schemeClr val="dk1"/>
              </a:buClr>
              <a:buSzPts val="1000"/>
              <a:buFont typeface="Archivo"/>
              <a:buNone/>
              <a:defRPr sz="1000">
                <a:solidFill>
                  <a:schemeClr val="dk1"/>
                </a:solidFill>
              </a:defRPr>
            </a:lvl9pPr>
          </a:lstStyle>
          <a:p/>
        </p:txBody>
      </p:sp>
      <p:sp>
        <p:nvSpPr>
          <p:cNvPr id="197" name="Google Shape;197;p21"/>
          <p:cNvSpPr txBox="1"/>
          <p:nvPr>
            <p:ph idx="8" type="subTitle"/>
          </p:nvPr>
        </p:nvSpPr>
        <p:spPr>
          <a:xfrm>
            <a:off x="5252888" y="1737950"/>
            <a:ext cx="1945500" cy="318600"/>
          </a:xfrm>
          <a:prstGeom prst="rect">
            <a:avLst/>
          </a:prstGeom>
        </p:spPr>
        <p:txBody>
          <a:bodyPr anchorCtr="0" anchor="ctr" bIns="0" lIns="91425"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a:buNone/>
              <a:defRPr sz="1000">
                <a:solidFill>
                  <a:schemeClr val="dk1"/>
                </a:solidFill>
              </a:defRPr>
            </a:lvl2pPr>
            <a:lvl3pPr lvl="2" algn="ctr">
              <a:spcBef>
                <a:spcPts val="0"/>
              </a:spcBef>
              <a:spcAft>
                <a:spcPts val="0"/>
              </a:spcAft>
              <a:buClr>
                <a:schemeClr val="dk1"/>
              </a:buClr>
              <a:buSzPts val="1000"/>
              <a:buFont typeface="Archivo"/>
              <a:buNone/>
              <a:defRPr sz="1000">
                <a:solidFill>
                  <a:schemeClr val="dk1"/>
                </a:solidFill>
              </a:defRPr>
            </a:lvl3pPr>
            <a:lvl4pPr lvl="3" algn="ctr">
              <a:spcBef>
                <a:spcPts val="0"/>
              </a:spcBef>
              <a:spcAft>
                <a:spcPts val="0"/>
              </a:spcAft>
              <a:buClr>
                <a:schemeClr val="dk1"/>
              </a:buClr>
              <a:buSzPts val="1000"/>
              <a:buFont typeface="Archivo"/>
              <a:buNone/>
              <a:defRPr sz="1000">
                <a:solidFill>
                  <a:schemeClr val="dk1"/>
                </a:solidFill>
              </a:defRPr>
            </a:lvl4pPr>
            <a:lvl5pPr lvl="4" algn="ctr">
              <a:spcBef>
                <a:spcPts val="0"/>
              </a:spcBef>
              <a:spcAft>
                <a:spcPts val="0"/>
              </a:spcAft>
              <a:buClr>
                <a:schemeClr val="dk1"/>
              </a:buClr>
              <a:buSzPts val="1000"/>
              <a:buFont typeface="Archivo"/>
              <a:buNone/>
              <a:defRPr sz="1000">
                <a:solidFill>
                  <a:schemeClr val="dk1"/>
                </a:solidFill>
              </a:defRPr>
            </a:lvl5pPr>
            <a:lvl6pPr lvl="5" algn="ctr">
              <a:spcBef>
                <a:spcPts val="0"/>
              </a:spcBef>
              <a:spcAft>
                <a:spcPts val="0"/>
              </a:spcAft>
              <a:buClr>
                <a:schemeClr val="dk1"/>
              </a:buClr>
              <a:buSzPts val="1000"/>
              <a:buFont typeface="Archivo"/>
              <a:buNone/>
              <a:defRPr sz="1000">
                <a:solidFill>
                  <a:schemeClr val="dk1"/>
                </a:solidFill>
              </a:defRPr>
            </a:lvl6pPr>
            <a:lvl7pPr lvl="6" algn="ctr">
              <a:spcBef>
                <a:spcPts val="0"/>
              </a:spcBef>
              <a:spcAft>
                <a:spcPts val="0"/>
              </a:spcAft>
              <a:buClr>
                <a:schemeClr val="dk1"/>
              </a:buClr>
              <a:buSzPts val="1000"/>
              <a:buFont typeface="Archivo"/>
              <a:buNone/>
              <a:defRPr sz="1000">
                <a:solidFill>
                  <a:schemeClr val="dk1"/>
                </a:solidFill>
              </a:defRPr>
            </a:lvl7pPr>
            <a:lvl8pPr lvl="7" algn="ctr">
              <a:spcBef>
                <a:spcPts val="0"/>
              </a:spcBef>
              <a:spcAft>
                <a:spcPts val="0"/>
              </a:spcAft>
              <a:buClr>
                <a:schemeClr val="dk1"/>
              </a:buClr>
              <a:buSzPts val="1000"/>
              <a:buFont typeface="Archivo"/>
              <a:buNone/>
              <a:defRPr sz="1000">
                <a:solidFill>
                  <a:schemeClr val="dk1"/>
                </a:solidFill>
              </a:defRPr>
            </a:lvl8pPr>
            <a:lvl9pPr lvl="8" algn="ctr">
              <a:spcBef>
                <a:spcPts val="0"/>
              </a:spcBef>
              <a:spcAft>
                <a:spcPts val="0"/>
              </a:spcAft>
              <a:buClr>
                <a:schemeClr val="dk1"/>
              </a:buClr>
              <a:buSzPts val="1000"/>
              <a:buFont typeface="Archivo"/>
              <a:buNone/>
              <a:defRPr sz="1000">
                <a:solidFill>
                  <a:schemeClr val="dk1"/>
                </a:solidFill>
              </a:defRPr>
            </a:lvl9pPr>
          </a:lstStyle>
          <a:p/>
        </p:txBody>
      </p:sp>
      <p:sp>
        <p:nvSpPr>
          <p:cNvPr id="198" name="Google Shape;198;p21"/>
          <p:cNvSpPr txBox="1"/>
          <p:nvPr>
            <p:ph idx="9" type="subTitle"/>
          </p:nvPr>
        </p:nvSpPr>
        <p:spPr>
          <a:xfrm>
            <a:off x="7198463" y="1737950"/>
            <a:ext cx="1945500" cy="318600"/>
          </a:xfrm>
          <a:prstGeom prst="rect">
            <a:avLst/>
          </a:prstGeom>
        </p:spPr>
        <p:txBody>
          <a:bodyPr anchorCtr="0" anchor="ctr" bIns="0" lIns="91425"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a:buNone/>
              <a:defRPr sz="1000">
                <a:solidFill>
                  <a:schemeClr val="dk1"/>
                </a:solidFill>
              </a:defRPr>
            </a:lvl2pPr>
            <a:lvl3pPr lvl="2" algn="ctr">
              <a:spcBef>
                <a:spcPts val="0"/>
              </a:spcBef>
              <a:spcAft>
                <a:spcPts val="0"/>
              </a:spcAft>
              <a:buClr>
                <a:schemeClr val="dk1"/>
              </a:buClr>
              <a:buSzPts val="1000"/>
              <a:buFont typeface="Archivo"/>
              <a:buNone/>
              <a:defRPr sz="1000">
                <a:solidFill>
                  <a:schemeClr val="dk1"/>
                </a:solidFill>
              </a:defRPr>
            </a:lvl3pPr>
            <a:lvl4pPr lvl="3" algn="ctr">
              <a:spcBef>
                <a:spcPts val="0"/>
              </a:spcBef>
              <a:spcAft>
                <a:spcPts val="0"/>
              </a:spcAft>
              <a:buClr>
                <a:schemeClr val="dk1"/>
              </a:buClr>
              <a:buSzPts val="1000"/>
              <a:buFont typeface="Archivo"/>
              <a:buNone/>
              <a:defRPr sz="1000">
                <a:solidFill>
                  <a:schemeClr val="dk1"/>
                </a:solidFill>
              </a:defRPr>
            </a:lvl4pPr>
            <a:lvl5pPr lvl="4" algn="ctr">
              <a:spcBef>
                <a:spcPts val="0"/>
              </a:spcBef>
              <a:spcAft>
                <a:spcPts val="0"/>
              </a:spcAft>
              <a:buClr>
                <a:schemeClr val="dk1"/>
              </a:buClr>
              <a:buSzPts val="1000"/>
              <a:buFont typeface="Archivo"/>
              <a:buNone/>
              <a:defRPr sz="1000">
                <a:solidFill>
                  <a:schemeClr val="dk1"/>
                </a:solidFill>
              </a:defRPr>
            </a:lvl5pPr>
            <a:lvl6pPr lvl="5" algn="ctr">
              <a:spcBef>
                <a:spcPts val="0"/>
              </a:spcBef>
              <a:spcAft>
                <a:spcPts val="0"/>
              </a:spcAft>
              <a:buClr>
                <a:schemeClr val="dk1"/>
              </a:buClr>
              <a:buSzPts val="1000"/>
              <a:buFont typeface="Archivo"/>
              <a:buNone/>
              <a:defRPr sz="1000">
                <a:solidFill>
                  <a:schemeClr val="dk1"/>
                </a:solidFill>
              </a:defRPr>
            </a:lvl6pPr>
            <a:lvl7pPr lvl="6" algn="ctr">
              <a:spcBef>
                <a:spcPts val="0"/>
              </a:spcBef>
              <a:spcAft>
                <a:spcPts val="0"/>
              </a:spcAft>
              <a:buClr>
                <a:schemeClr val="dk1"/>
              </a:buClr>
              <a:buSzPts val="1000"/>
              <a:buFont typeface="Archivo"/>
              <a:buNone/>
              <a:defRPr sz="1000">
                <a:solidFill>
                  <a:schemeClr val="dk1"/>
                </a:solidFill>
              </a:defRPr>
            </a:lvl7pPr>
            <a:lvl8pPr lvl="7" algn="ctr">
              <a:spcBef>
                <a:spcPts val="0"/>
              </a:spcBef>
              <a:spcAft>
                <a:spcPts val="0"/>
              </a:spcAft>
              <a:buClr>
                <a:schemeClr val="dk1"/>
              </a:buClr>
              <a:buSzPts val="1000"/>
              <a:buFont typeface="Archivo"/>
              <a:buNone/>
              <a:defRPr sz="1000">
                <a:solidFill>
                  <a:schemeClr val="dk1"/>
                </a:solidFill>
              </a:defRPr>
            </a:lvl8pPr>
            <a:lvl9pPr lvl="8" algn="ctr">
              <a:spcBef>
                <a:spcPts val="0"/>
              </a:spcBef>
              <a:spcAft>
                <a:spcPts val="0"/>
              </a:spcAft>
              <a:buClr>
                <a:schemeClr val="dk1"/>
              </a:buClr>
              <a:buSzPts val="1000"/>
              <a:buFont typeface="Archivo"/>
              <a:buNone/>
              <a:defRPr sz="1000">
                <a:solidFill>
                  <a:schemeClr val="dk1"/>
                </a:solidFill>
              </a:defRPr>
            </a:lvl9pPr>
          </a:lstStyle>
          <a:p/>
        </p:txBody>
      </p:sp>
      <p:sp>
        <p:nvSpPr>
          <p:cNvPr id="199" name="Google Shape;199;p21"/>
          <p:cNvSpPr txBox="1"/>
          <p:nvPr>
            <p:ph idx="13" type="subTitle"/>
          </p:nvPr>
        </p:nvSpPr>
        <p:spPr>
          <a:xfrm>
            <a:off x="1488550" y="22425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00" name="Google Shape;200;p21"/>
          <p:cNvSpPr txBox="1"/>
          <p:nvPr>
            <p:ph idx="14" type="subTitle"/>
          </p:nvPr>
        </p:nvSpPr>
        <p:spPr>
          <a:xfrm>
            <a:off x="3432538" y="22425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01" name="Google Shape;201;p21"/>
          <p:cNvSpPr txBox="1"/>
          <p:nvPr>
            <p:ph idx="15" type="subTitle"/>
          </p:nvPr>
        </p:nvSpPr>
        <p:spPr>
          <a:xfrm>
            <a:off x="5374950" y="22425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02" name="Google Shape;202;p21"/>
          <p:cNvSpPr txBox="1"/>
          <p:nvPr>
            <p:ph idx="16" type="subTitle"/>
          </p:nvPr>
        </p:nvSpPr>
        <p:spPr>
          <a:xfrm>
            <a:off x="7318938" y="22425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03" name="Google Shape;203;p21"/>
          <p:cNvSpPr txBox="1"/>
          <p:nvPr>
            <p:ph idx="17" type="subTitle"/>
          </p:nvPr>
        </p:nvSpPr>
        <p:spPr>
          <a:xfrm>
            <a:off x="1488550" y="32343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04" name="Google Shape;204;p21"/>
          <p:cNvSpPr txBox="1"/>
          <p:nvPr>
            <p:ph idx="18" type="subTitle"/>
          </p:nvPr>
        </p:nvSpPr>
        <p:spPr>
          <a:xfrm>
            <a:off x="3432538" y="32343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05" name="Google Shape;205;p21"/>
          <p:cNvSpPr txBox="1"/>
          <p:nvPr>
            <p:ph idx="19" type="subTitle"/>
          </p:nvPr>
        </p:nvSpPr>
        <p:spPr>
          <a:xfrm>
            <a:off x="5374950" y="32343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06" name="Google Shape;206;p21"/>
          <p:cNvSpPr txBox="1"/>
          <p:nvPr>
            <p:ph idx="20" type="subTitle"/>
          </p:nvPr>
        </p:nvSpPr>
        <p:spPr>
          <a:xfrm>
            <a:off x="7318938" y="32343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07" name="Google Shape;207;p21"/>
          <p:cNvSpPr txBox="1"/>
          <p:nvPr>
            <p:ph idx="21" type="subTitle"/>
          </p:nvPr>
        </p:nvSpPr>
        <p:spPr>
          <a:xfrm>
            <a:off x="1488550" y="418255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08" name="Google Shape;208;p21"/>
          <p:cNvSpPr txBox="1"/>
          <p:nvPr>
            <p:ph idx="22" type="subTitle"/>
          </p:nvPr>
        </p:nvSpPr>
        <p:spPr>
          <a:xfrm>
            <a:off x="3432538" y="418255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09" name="Google Shape;209;p21"/>
          <p:cNvSpPr txBox="1"/>
          <p:nvPr>
            <p:ph idx="23" type="subTitle"/>
          </p:nvPr>
        </p:nvSpPr>
        <p:spPr>
          <a:xfrm>
            <a:off x="5374950" y="418255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10" name="Google Shape;210;p21"/>
          <p:cNvSpPr txBox="1"/>
          <p:nvPr>
            <p:ph idx="24" type="subTitle"/>
          </p:nvPr>
        </p:nvSpPr>
        <p:spPr>
          <a:xfrm>
            <a:off x="7318938" y="418255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211" name="Google Shape;211;p21"/>
          <p:cNvSpPr txBox="1"/>
          <p:nvPr>
            <p:ph type="title"/>
          </p:nvPr>
        </p:nvSpPr>
        <p:spPr>
          <a:xfrm>
            <a:off x="357700" y="1066100"/>
            <a:ext cx="6243300" cy="4551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1000"/>
              <a:buFont typeface="Archivo SemiBold"/>
              <a:buNone/>
              <a:defRPr>
                <a:latin typeface="Archivo SemiBold"/>
                <a:ea typeface="Archivo SemiBold"/>
                <a:cs typeface="Archivo SemiBold"/>
                <a:sym typeface="Archivo SemiBold"/>
              </a:defRPr>
            </a:lvl1pPr>
            <a:lvl2pPr lvl="1">
              <a:spcBef>
                <a:spcPts val="0"/>
              </a:spcBef>
              <a:spcAft>
                <a:spcPts val="0"/>
              </a:spcAft>
              <a:buSzPts val="1400"/>
              <a:buFont typeface="Archivo SemiBold"/>
              <a:buNone/>
              <a:defRPr>
                <a:latin typeface="Archivo SemiBold"/>
                <a:ea typeface="Archivo SemiBold"/>
                <a:cs typeface="Archivo SemiBold"/>
                <a:sym typeface="Archivo SemiBold"/>
              </a:defRPr>
            </a:lvl2pPr>
            <a:lvl3pPr lvl="2">
              <a:spcBef>
                <a:spcPts val="0"/>
              </a:spcBef>
              <a:spcAft>
                <a:spcPts val="0"/>
              </a:spcAft>
              <a:buSzPts val="1400"/>
              <a:buFont typeface="Archivo SemiBold"/>
              <a:buNone/>
              <a:defRPr>
                <a:latin typeface="Archivo SemiBold"/>
                <a:ea typeface="Archivo SemiBold"/>
                <a:cs typeface="Archivo SemiBold"/>
                <a:sym typeface="Archivo SemiBold"/>
              </a:defRPr>
            </a:lvl3pPr>
            <a:lvl4pPr lvl="3">
              <a:spcBef>
                <a:spcPts val="0"/>
              </a:spcBef>
              <a:spcAft>
                <a:spcPts val="0"/>
              </a:spcAft>
              <a:buSzPts val="1400"/>
              <a:buFont typeface="Archivo SemiBold"/>
              <a:buNone/>
              <a:defRPr>
                <a:latin typeface="Archivo SemiBold"/>
                <a:ea typeface="Archivo SemiBold"/>
                <a:cs typeface="Archivo SemiBold"/>
                <a:sym typeface="Archivo SemiBold"/>
              </a:defRPr>
            </a:lvl4pPr>
            <a:lvl5pPr lvl="4">
              <a:spcBef>
                <a:spcPts val="0"/>
              </a:spcBef>
              <a:spcAft>
                <a:spcPts val="0"/>
              </a:spcAft>
              <a:buSzPts val="1400"/>
              <a:buFont typeface="Archivo SemiBold"/>
              <a:buNone/>
              <a:defRPr>
                <a:latin typeface="Archivo SemiBold"/>
                <a:ea typeface="Archivo SemiBold"/>
                <a:cs typeface="Archivo SemiBold"/>
                <a:sym typeface="Archivo SemiBold"/>
              </a:defRPr>
            </a:lvl5pPr>
            <a:lvl6pPr lvl="5">
              <a:spcBef>
                <a:spcPts val="0"/>
              </a:spcBef>
              <a:spcAft>
                <a:spcPts val="0"/>
              </a:spcAft>
              <a:buSzPts val="1400"/>
              <a:buFont typeface="Archivo SemiBold"/>
              <a:buNone/>
              <a:defRPr>
                <a:latin typeface="Archivo SemiBold"/>
                <a:ea typeface="Archivo SemiBold"/>
                <a:cs typeface="Archivo SemiBold"/>
                <a:sym typeface="Archivo SemiBold"/>
              </a:defRPr>
            </a:lvl6pPr>
            <a:lvl7pPr lvl="6">
              <a:spcBef>
                <a:spcPts val="0"/>
              </a:spcBef>
              <a:spcAft>
                <a:spcPts val="0"/>
              </a:spcAft>
              <a:buSzPts val="1400"/>
              <a:buFont typeface="Archivo SemiBold"/>
              <a:buNone/>
              <a:defRPr>
                <a:latin typeface="Archivo SemiBold"/>
                <a:ea typeface="Archivo SemiBold"/>
                <a:cs typeface="Archivo SemiBold"/>
                <a:sym typeface="Archivo SemiBold"/>
              </a:defRPr>
            </a:lvl7pPr>
            <a:lvl8pPr lvl="7">
              <a:spcBef>
                <a:spcPts val="0"/>
              </a:spcBef>
              <a:spcAft>
                <a:spcPts val="0"/>
              </a:spcAft>
              <a:buSzPts val="1400"/>
              <a:buFont typeface="Archivo SemiBold"/>
              <a:buNone/>
              <a:defRPr>
                <a:latin typeface="Archivo SemiBold"/>
                <a:ea typeface="Archivo SemiBold"/>
                <a:cs typeface="Archivo SemiBold"/>
                <a:sym typeface="Archivo SemiBold"/>
              </a:defRPr>
            </a:lvl8pPr>
            <a:lvl9pPr lvl="8">
              <a:spcBef>
                <a:spcPts val="0"/>
              </a:spcBef>
              <a:spcAft>
                <a:spcPts val="0"/>
              </a:spcAft>
              <a:buSzPts val="1400"/>
              <a:buFont typeface="Archivo SemiBold"/>
              <a:buNone/>
              <a:defRPr>
                <a:latin typeface="Archivo SemiBold"/>
                <a:ea typeface="Archivo SemiBold"/>
                <a:cs typeface="Archivo SemiBold"/>
                <a:sym typeface="Archivo SemiBol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enue model">
  <p:cSld name="BLANK_1_1_1_1_1_1_1_1_1_1_1_2_1_2">
    <p:bg>
      <p:bgPr>
        <a:solidFill>
          <a:schemeClr val="dk1"/>
        </a:solidFill>
      </p:bgPr>
    </p:bg>
    <p:spTree>
      <p:nvGrpSpPr>
        <p:cNvPr id="212" name="Shape 212"/>
        <p:cNvGrpSpPr/>
        <p:nvPr/>
      </p:nvGrpSpPr>
      <p:grpSpPr>
        <a:xfrm>
          <a:off x="0" y="0"/>
          <a:ext cx="0" cy="0"/>
          <a:chOff x="0" y="0"/>
          <a:chExt cx="0" cy="0"/>
        </a:xfrm>
      </p:grpSpPr>
      <p:pic>
        <p:nvPicPr>
          <p:cNvPr id="213" name="Google Shape;213;p22"/>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4" name="Google Shape;214;p22"/>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15" name="Google Shape;215;p22"/>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16" name="Google Shape;216;p22"/>
          <p:cNvSpPr txBox="1"/>
          <p:nvPr>
            <p:ph idx="2" type="subTitle"/>
          </p:nvPr>
        </p:nvSpPr>
        <p:spPr>
          <a:xfrm>
            <a:off x="593274" y="3168375"/>
            <a:ext cx="1248000" cy="454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17" name="Google Shape;217;p22"/>
          <p:cNvSpPr txBox="1"/>
          <p:nvPr>
            <p:ph idx="3" type="subTitle"/>
          </p:nvPr>
        </p:nvSpPr>
        <p:spPr>
          <a:xfrm>
            <a:off x="593275" y="3700700"/>
            <a:ext cx="1248000" cy="1078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18" name="Google Shape;218;p22"/>
          <p:cNvSpPr txBox="1"/>
          <p:nvPr>
            <p:ph hasCustomPrompt="1" type="title"/>
          </p:nvPr>
        </p:nvSpPr>
        <p:spPr>
          <a:xfrm>
            <a:off x="418825" y="2066025"/>
            <a:ext cx="1577100" cy="854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a:r>
              <a:t>xx%</a:t>
            </a:r>
          </a:p>
        </p:txBody>
      </p:sp>
      <p:sp>
        <p:nvSpPr>
          <p:cNvPr id="219" name="Google Shape;219;p22"/>
          <p:cNvSpPr txBox="1"/>
          <p:nvPr>
            <p:ph idx="4" type="subTitle"/>
          </p:nvPr>
        </p:nvSpPr>
        <p:spPr>
          <a:xfrm>
            <a:off x="2289024" y="3168375"/>
            <a:ext cx="1248000" cy="454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20" name="Google Shape;220;p22"/>
          <p:cNvSpPr txBox="1"/>
          <p:nvPr>
            <p:ph idx="5" type="subTitle"/>
          </p:nvPr>
        </p:nvSpPr>
        <p:spPr>
          <a:xfrm>
            <a:off x="2289025" y="3700700"/>
            <a:ext cx="1248000" cy="1078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21" name="Google Shape;221;p22"/>
          <p:cNvSpPr txBox="1"/>
          <p:nvPr>
            <p:ph hasCustomPrompt="1" idx="6" type="title"/>
          </p:nvPr>
        </p:nvSpPr>
        <p:spPr>
          <a:xfrm>
            <a:off x="2114575" y="1530675"/>
            <a:ext cx="1577100" cy="854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a:r>
              <a:t>xx%</a:t>
            </a:r>
          </a:p>
        </p:txBody>
      </p:sp>
      <p:sp>
        <p:nvSpPr>
          <p:cNvPr id="222" name="Google Shape;222;p22"/>
          <p:cNvSpPr txBox="1"/>
          <p:nvPr>
            <p:ph idx="7" type="subTitle"/>
          </p:nvPr>
        </p:nvSpPr>
        <p:spPr>
          <a:xfrm>
            <a:off x="3998249" y="3168375"/>
            <a:ext cx="1248000" cy="454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23" name="Google Shape;223;p22"/>
          <p:cNvSpPr txBox="1"/>
          <p:nvPr>
            <p:ph idx="8" type="subTitle"/>
          </p:nvPr>
        </p:nvSpPr>
        <p:spPr>
          <a:xfrm>
            <a:off x="3998250" y="3700700"/>
            <a:ext cx="1248000" cy="1078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24" name="Google Shape;224;p22"/>
          <p:cNvSpPr txBox="1"/>
          <p:nvPr>
            <p:ph hasCustomPrompt="1" idx="9" type="title"/>
          </p:nvPr>
        </p:nvSpPr>
        <p:spPr>
          <a:xfrm>
            <a:off x="3823800" y="925225"/>
            <a:ext cx="1577100" cy="854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a:r>
              <a:t>xx%</a:t>
            </a:r>
          </a:p>
        </p:txBody>
      </p:sp>
      <p:sp>
        <p:nvSpPr>
          <p:cNvPr id="225" name="Google Shape;225;p22"/>
          <p:cNvSpPr txBox="1"/>
          <p:nvPr>
            <p:ph idx="13" type="subTitle"/>
          </p:nvPr>
        </p:nvSpPr>
        <p:spPr>
          <a:xfrm>
            <a:off x="5700724" y="3168375"/>
            <a:ext cx="1248000" cy="454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26" name="Google Shape;226;p22"/>
          <p:cNvSpPr txBox="1"/>
          <p:nvPr>
            <p:ph idx="14" type="subTitle"/>
          </p:nvPr>
        </p:nvSpPr>
        <p:spPr>
          <a:xfrm>
            <a:off x="5700725" y="3700700"/>
            <a:ext cx="1248000" cy="1078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27" name="Google Shape;227;p22"/>
          <p:cNvSpPr txBox="1"/>
          <p:nvPr>
            <p:ph hasCustomPrompt="1" idx="15" type="title"/>
          </p:nvPr>
        </p:nvSpPr>
        <p:spPr>
          <a:xfrm>
            <a:off x="5526275" y="2066050"/>
            <a:ext cx="1577100" cy="854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a:r>
              <a:t>xx%</a:t>
            </a:r>
          </a:p>
        </p:txBody>
      </p:sp>
      <p:sp>
        <p:nvSpPr>
          <p:cNvPr id="228" name="Google Shape;228;p22"/>
          <p:cNvSpPr txBox="1"/>
          <p:nvPr>
            <p:ph idx="16" type="subTitle"/>
          </p:nvPr>
        </p:nvSpPr>
        <p:spPr>
          <a:xfrm>
            <a:off x="7403224" y="3168375"/>
            <a:ext cx="1248000" cy="454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29" name="Google Shape;229;p22"/>
          <p:cNvSpPr txBox="1"/>
          <p:nvPr>
            <p:ph idx="17" type="subTitle"/>
          </p:nvPr>
        </p:nvSpPr>
        <p:spPr>
          <a:xfrm>
            <a:off x="7403225" y="3700700"/>
            <a:ext cx="1248000" cy="1078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30" name="Google Shape;230;p22"/>
          <p:cNvSpPr txBox="1"/>
          <p:nvPr>
            <p:ph hasCustomPrompt="1" idx="18" type="title"/>
          </p:nvPr>
        </p:nvSpPr>
        <p:spPr>
          <a:xfrm>
            <a:off x="7228775" y="1115525"/>
            <a:ext cx="1577100" cy="854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a:r>
              <a:t>xx%</a:t>
            </a:r>
          </a:p>
        </p:txBody>
      </p:sp>
      <p:sp>
        <p:nvSpPr>
          <p:cNvPr id="231" name="Google Shape;231;p22"/>
          <p:cNvSpPr txBox="1"/>
          <p:nvPr>
            <p:ph idx="19"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options">
  <p:cSld name="BLANK_1_1_1_1_1_1_1_1_1_1_1_2_1_1_4">
    <p:bg>
      <p:bgPr>
        <a:solidFill>
          <a:schemeClr val="lt1"/>
        </a:solidFill>
      </p:bgPr>
    </p:bg>
    <p:spTree>
      <p:nvGrpSpPr>
        <p:cNvPr id="232" name="Shape 232"/>
        <p:cNvGrpSpPr/>
        <p:nvPr/>
      </p:nvGrpSpPr>
      <p:grpSpPr>
        <a:xfrm>
          <a:off x="0" y="0"/>
          <a:ext cx="0" cy="0"/>
          <a:chOff x="0" y="0"/>
          <a:chExt cx="0" cy="0"/>
        </a:xfrm>
      </p:grpSpPr>
      <p:pic>
        <p:nvPicPr>
          <p:cNvPr id="233" name="Google Shape;233;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4" name="Google Shape;234;p23"/>
          <p:cNvSpPr/>
          <p:nvPr/>
        </p:nvSpPr>
        <p:spPr>
          <a:xfrm>
            <a:off x="75" y="1680250"/>
            <a:ext cx="9144000" cy="3467400"/>
          </a:xfrm>
          <a:prstGeom prst="rect">
            <a:avLst/>
          </a:prstGeom>
          <a:gradFill>
            <a:gsLst>
              <a:gs pos="0">
                <a:schemeClr val="accent1"/>
              </a:gs>
              <a:gs pos="91000">
                <a:srgbClr val="FFFFFF">
                  <a:alpha val="0"/>
                </a:srgbClr>
              </a:gs>
              <a:gs pos="100000">
                <a:srgbClr val="FFFFFF">
                  <a:alpha val="0"/>
                </a:srgbClr>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rchivo"/>
              <a:ea typeface="Archivo"/>
              <a:cs typeface="Archivo"/>
              <a:sym typeface="Archivo"/>
            </a:endParaRPr>
          </a:p>
        </p:txBody>
      </p:sp>
      <p:sp>
        <p:nvSpPr>
          <p:cNvPr id="235" name="Google Shape;235;p23"/>
          <p:cNvSpPr txBox="1"/>
          <p:nvPr>
            <p:ph idx="1" type="body"/>
          </p:nvPr>
        </p:nvSpPr>
        <p:spPr>
          <a:xfrm>
            <a:off x="6892719" y="3499530"/>
            <a:ext cx="1644900" cy="1280400"/>
          </a:xfrm>
          <a:prstGeom prst="rect">
            <a:avLst/>
          </a:prstGeom>
        </p:spPr>
        <p:txBody>
          <a:bodyPr anchorCtr="0" anchor="b" bIns="13715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36" name="Google Shape;236;p23"/>
          <p:cNvSpPr txBox="1"/>
          <p:nvPr>
            <p:ph idx="2" type="body"/>
          </p:nvPr>
        </p:nvSpPr>
        <p:spPr>
          <a:xfrm>
            <a:off x="2649031" y="3499530"/>
            <a:ext cx="1644900" cy="1280400"/>
          </a:xfrm>
          <a:prstGeom prst="rect">
            <a:avLst/>
          </a:prstGeom>
        </p:spPr>
        <p:txBody>
          <a:bodyPr anchorCtr="0" anchor="b" bIns="13715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37" name="Google Shape;237;p23"/>
          <p:cNvSpPr txBox="1"/>
          <p:nvPr>
            <p:ph idx="3" type="body"/>
          </p:nvPr>
        </p:nvSpPr>
        <p:spPr>
          <a:xfrm>
            <a:off x="4770831" y="3499530"/>
            <a:ext cx="1644900" cy="1280400"/>
          </a:xfrm>
          <a:prstGeom prst="rect">
            <a:avLst/>
          </a:prstGeom>
        </p:spPr>
        <p:txBody>
          <a:bodyPr anchorCtr="0" anchor="b" bIns="13715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38" name="Google Shape;238;p23"/>
          <p:cNvSpPr txBox="1"/>
          <p:nvPr>
            <p:ph idx="4" type="body"/>
          </p:nvPr>
        </p:nvSpPr>
        <p:spPr>
          <a:xfrm>
            <a:off x="513318" y="3499530"/>
            <a:ext cx="1644900" cy="1280400"/>
          </a:xfrm>
          <a:prstGeom prst="rect">
            <a:avLst/>
          </a:prstGeom>
        </p:spPr>
        <p:txBody>
          <a:bodyPr anchorCtr="0" anchor="b" bIns="13715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39" name="Google Shape;239;p23"/>
          <p:cNvSpPr txBox="1"/>
          <p:nvPr>
            <p:ph idx="5" type="subTitle"/>
          </p:nvPr>
        </p:nvSpPr>
        <p:spPr>
          <a:xfrm>
            <a:off x="4770838" y="1895401"/>
            <a:ext cx="1644900" cy="715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240" name="Google Shape;240;p23"/>
          <p:cNvSpPr txBox="1"/>
          <p:nvPr>
            <p:ph idx="6" type="subTitle"/>
          </p:nvPr>
        </p:nvSpPr>
        <p:spPr>
          <a:xfrm>
            <a:off x="2649038" y="1895401"/>
            <a:ext cx="1644900" cy="715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241" name="Google Shape;241;p23"/>
          <p:cNvSpPr txBox="1"/>
          <p:nvPr>
            <p:ph idx="7" type="subTitle"/>
          </p:nvPr>
        </p:nvSpPr>
        <p:spPr>
          <a:xfrm>
            <a:off x="513325" y="1895401"/>
            <a:ext cx="1644900" cy="715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242" name="Google Shape;242;p23"/>
          <p:cNvSpPr txBox="1"/>
          <p:nvPr>
            <p:ph idx="8" type="subTitle"/>
          </p:nvPr>
        </p:nvSpPr>
        <p:spPr>
          <a:xfrm>
            <a:off x="6892725" y="1895401"/>
            <a:ext cx="1644900" cy="715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243" name="Google Shape;243;p23"/>
          <p:cNvSpPr txBox="1"/>
          <p:nvPr>
            <p:ph type="title"/>
          </p:nvPr>
        </p:nvSpPr>
        <p:spPr>
          <a:xfrm>
            <a:off x="362050" y="1066100"/>
            <a:ext cx="8364600" cy="6129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244" name="Google Shape;244;p23"/>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45" name="Google Shape;245;p23"/>
          <p:cNvSpPr txBox="1"/>
          <p:nvPr>
            <p:ph idx="9"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46" name="Google Shape;246;p23"/>
          <p:cNvSpPr txBox="1"/>
          <p:nvPr>
            <p:ph idx="13" type="subTitle"/>
          </p:nvPr>
        </p:nvSpPr>
        <p:spPr>
          <a:xfrm>
            <a:off x="6892694" y="2611076"/>
            <a:ext cx="1644900" cy="16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47" name="Google Shape;247;p23"/>
          <p:cNvSpPr txBox="1"/>
          <p:nvPr>
            <p:ph idx="14" type="subTitle"/>
          </p:nvPr>
        </p:nvSpPr>
        <p:spPr>
          <a:xfrm>
            <a:off x="4770856" y="2611076"/>
            <a:ext cx="1644900" cy="16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48" name="Google Shape;248;p23"/>
          <p:cNvSpPr txBox="1"/>
          <p:nvPr>
            <p:ph idx="15" type="subTitle"/>
          </p:nvPr>
        </p:nvSpPr>
        <p:spPr>
          <a:xfrm>
            <a:off x="2648993" y="2611076"/>
            <a:ext cx="1644900" cy="16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49" name="Google Shape;249;p23"/>
          <p:cNvSpPr txBox="1"/>
          <p:nvPr>
            <p:ph idx="16" type="subTitle"/>
          </p:nvPr>
        </p:nvSpPr>
        <p:spPr>
          <a:xfrm>
            <a:off x="513318" y="2611076"/>
            <a:ext cx="1644900" cy="16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50" name="Google Shape;250;p23"/>
          <p:cNvSpPr txBox="1"/>
          <p:nvPr>
            <p:ph idx="17"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me - Alt 2">
  <p:cSld name="CUSTOM_36">
    <p:spTree>
      <p:nvGrpSpPr>
        <p:cNvPr id="251" name="Shape 251"/>
        <p:cNvGrpSpPr/>
        <p:nvPr/>
      </p:nvGrpSpPr>
      <p:grpSpPr>
        <a:xfrm>
          <a:off x="0" y="0"/>
          <a:ext cx="0" cy="0"/>
          <a:chOff x="0" y="0"/>
          <a:chExt cx="0" cy="0"/>
        </a:xfrm>
      </p:grpSpPr>
      <p:pic>
        <p:nvPicPr>
          <p:cNvPr id="252" name="Google Shape;252;p24"/>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3" name="Google Shape;253;p24"/>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54" name="Google Shape;254;p24"/>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55" name="Google Shape;255;p24"/>
          <p:cNvSpPr txBox="1"/>
          <p:nvPr>
            <p:ph idx="2" type="subTitle"/>
          </p:nvPr>
        </p:nvSpPr>
        <p:spPr>
          <a:xfrm>
            <a:off x="6309306" y="1231300"/>
            <a:ext cx="2497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56" name="Google Shape;256;p24"/>
          <p:cNvSpPr txBox="1"/>
          <p:nvPr>
            <p:ph idx="3" type="subTitle"/>
          </p:nvPr>
        </p:nvSpPr>
        <p:spPr>
          <a:xfrm>
            <a:off x="6309306" y="3143400"/>
            <a:ext cx="2497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57" name="Google Shape;257;p24"/>
          <p:cNvSpPr txBox="1"/>
          <p:nvPr>
            <p:ph idx="4" type="subTitle"/>
          </p:nvPr>
        </p:nvSpPr>
        <p:spPr>
          <a:xfrm>
            <a:off x="3322306" y="1231300"/>
            <a:ext cx="2497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58" name="Google Shape;258;p24"/>
          <p:cNvSpPr txBox="1"/>
          <p:nvPr>
            <p:ph idx="5" type="subTitle"/>
          </p:nvPr>
        </p:nvSpPr>
        <p:spPr>
          <a:xfrm>
            <a:off x="361981" y="1231300"/>
            <a:ext cx="2497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59" name="Google Shape;259;p24"/>
          <p:cNvSpPr txBox="1"/>
          <p:nvPr>
            <p:ph idx="6" type="body"/>
          </p:nvPr>
        </p:nvSpPr>
        <p:spPr>
          <a:xfrm>
            <a:off x="361981" y="1502500"/>
            <a:ext cx="2497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60" name="Google Shape;260;p24"/>
          <p:cNvSpPr txBox="1"/>
          <p:nvPr>
            <p:ph idx="7" type="subTitle"/>
          </p:nvPr>
        </p:nvSpPr>
        <p:spPr>
          <a:xfrm>
            <a:off x="339895" y="3143400"/>
            <a:ext cx="50772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1" name="Google Shape;261;p24"/>
          <p:cNvSpPr txBox="1"/>
          <p:nvPr>
            <p:ph idx="8" type="subTitle"/>
          </p:nvPr>
        </p:nvSpPr>
        <p:spPr>
          <a:xfrm>
            <a:off x="339900" y="3632075"/>
            <a:ext cx="1026900" cy="9195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2" name="Google Shape;262;p24"/>
          <p:cNvSpPr txBox="1"/>
          <p:nvPr>
            <p:ph idx="9" type="subTitle"/>
          </p:nvPr>
        </p:nvSpPr>
        <p:spPr>
          <a:xfrm>
            <a:off x="1428400" y="3632075"/>
            <a:ext cx="1026900" cy="9195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3" name="Google Shape;263;p24"/>
          <p:cNvSpPr txBox="1"/>
          <p:nvPr>
            <p:ph idx="13" type="subTitle"/>
          </p:nvPr>
        </p:nvSpPr>
        <p:spPr>
          <a:xfrm>
            <a:off x="2516900" y="3632075"/>
            <a:ext cx="1026900" cy="9195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4" name="Google Shape;264;p24"/>
          <p:cNvSpPr txBox="1"/>
          <p:nvPr>
            <p:ph idx="14" type="subTitle"/>
          </p:nvPr>
        </p:nvSpPr>
        <p:spPr>
          <a:xfrm>
            <a:off x="3605400" y="3632075"/>
            <a:ext cx="1026900" cy="9195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5" name="Google Shape;265;p24"/>
          <p:cNvSpPr txBox="1"/>
          <p:nvPr>
            <p:ph idx="15" type="subTitle"/>
          </p:nvPr>
        </p:nvSpPr>
        <p:spPr>
          <a:xfrm>
            <a:off x="4693900" y="3632075"/>
            <a:ext cx="1026900" cy="9195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6" name="Google Shape;266;p24"/>
          <p:cNvSpPr txBox="1"/>
          <p:nvPr>
            <p:ph idx="16" type="subTitle"/>
          </p:nvPr>
        </p:nvSpPr>
        <p:spPr>
          <a:xfrm>
            <a:off x="6309300" y="1634050"/>
            <a:ext cx="1197900" cy="4245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7" name="Google Shape;267;p24"/>
          <p:cNvSpPr txBox="1"/>
          <p:nvPr>
            <p:ph idx="17" type="subTitle"/>
          </p:nvPr>
        </p:nvSpPr>
        <p:spPr>
          <a:xfrm>
            <a:off x="7578839" y="1634050"/>
            <a:ext cx="1197900" cy="4245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8" name="Google Shape;268;p24"/>
          <p:cNvSpPr txBox="1"/>
          <p:nvPr>
            <p:ph idx="18" type="subTitle"/>
          </p:nvPr>
        </p:nvSpPr>
        <p:spPr>
          <a:xfrm>
            <a:off x="6309300" y="2179450"/>
            <a:ext cx="1197900" cy="4245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9" name="Google Shape;269;p24"/>
          <p:cNvSpPr txBox="1"/>
          <p:nvPr>
            <p:ph idx="19" type="subTitle"/>
          </p:nvPr>
        </p:nvSpPr>
        <p:spPr>
          <a:xfrm>
            <a:off x="7578839" y="2179450"/>
            <a:ext cx="1197900" cy="4245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70" name="Google Shape;270;p24"/>
          <p:cNvSpPr txBox="1"/>
          <p:nvPr>
            <p:ph idx="20"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me - Alt 3">
  <p:cSld name="BLANK_1_1_1_1_1_1_1_1_1_1_1_2_1_1_3">
    <p:bg>
      <p:bgPr>
        <a:solidFill>
          <a:schemeClr val="lt1"/>
        </a:solidFill>
      </p:bgPr>
    </p:bg>
    <p:spTree>
      <p:nvGrpSpPr>
        <p:cNvPr id="271" name="Shape 271"/>
        <p:cNvGrpSpPr/>
        <p:nvPr/>
      </p:nvGrpSpPr>
      <p:grpSpPr>
        <a:xfrm>
          <a:off x="0" y="0"/>
          <a:ext cx="0" cy="0"/>
          <a:chOff x="0" y="0"/>
          <a:chExt cx="0" cy="0"/>
        </a:xfrm>
      </p:grpSpPr>
      <p:pic>
        <p:nvPicPr>
          <p:cNvPr id="272" name="Google Shape;272;p2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3" name="Google Shape;273;p25"/>
          <p:cNvSpPr txBox="1"/>
          <p:nvPr>
            <p:ph type="title"/>
          </p:nvPr>
        </p:nvSpPr>
        <p:spPr>
          <a:xfrm>
            <a:off x="361975" y="1066100"/>
            <a:ext cx="4119000" cy="17784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274" name="Google Shape;274;p25"/>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75" name="Google Shape;275;p25"/>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76" name="Google Shape;276;p25"/>
          <p:cNvSpPr txBox="1"/>
          <p:nvPr>
            <p:ph idx="2" type="subTitle"/>
          </p:nvPr>
        </p:nvSpPr>
        <p:spPr>
          <a:xfrm>
            <a:off x="4760178" y="1213769"/>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77" name="Google Shape;277;p25"/>
          <p:cNvSpPr txBox="1"/>
          <p:nvPr>
            <p:ph idx="3" type="body"/>
          </p:nvPr>
        </p:nvSpPr>
        <p:spPr>
          <a:xfrm>
            <a:off x="4760178" y="1487419"/>
            <a:ext cx="1645800" cy="1230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78" name="Google Shape;278;p25"/>
          <p:cNvSpPr txBox="1"/>
          <p:nvPr>
            <p:ph idx="4" type="subTitle"/>
          </p:nvPr>
        </p:nvSpPr>
        <p:spPr>
          <a:xfrm>
            <a:off x="4760178"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79" name="Google Shape;279;p25"/>
          <p:cNvSpPr txBox="1"/>
          <p:nvPr>
            <p:ph idx="5" type="body"/>
          </p:nvPr>
        </p:nvSpPr>
        <p:spPr>
          <a:xfrm>
            <a:off x="4760178"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80" name="Google Shape;280;p25"/>
          <p:cNvSpPr txBox="1"/>
          <p:nvPr>
            <p:ph idx="6" type="subTitle"/>
          </p:nvPr>
        </p:nvSpPr>
        <p:spPr>
          <a:xfrm>
            <a:off x="6948350" y="1213769"/>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81" name="Google Shape;281;p25"/>
          <p:cNvSpPr txBox="1"/>
          <p:nvPr>
            <p:ph idx="7" type="body"/>
          </p:nvPr>
        </p:nvSpPr>
        <p:spPr>
          <a:xfrm>
            <a:off x="6948350" y="1487419"/>
            <a:ext cx="1645800" cy="1230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82" name="Google Shape;282;p25"/>
          <p:cNvSpPr txBox="1"/>
          <p:nvPr>
            <p:ph idx="8" type="subTitle"/>
          </p:nvPr>
        </p:nvSpPr>
        <p:spPr>
          <a:xfrm>
            <a:off x="6948350"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83" name="Google Shape;283;p25"/>
          <p:cNvSpPr txBox="1"/>
          <p:nvPr>
            <p:ph idx="9" type="body"/>
          </p:nvPr>
        </p:nvSpPr>
        <p:spPr>
          <a:xfrm>
            <a:off x="6948350"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84" name="Google Shape;284;p25"/>
          <p:cNvSpPr txBox="1"/>
          <p:nvPr>
            <p:ph idx="13" type="subTitle"/>
          </p:nvPr>
        </p:nvSpPr>
        <p:spPr>
          <a:xfrm>
            <a:off x="520650" y="3138650"/>
            <a:ext cx="37704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85" name="Google Shape;285;p25"/>
          <p:cNvSpPr txBox="1"/>
          <p:nvPr>
            <p:ph idx="14" type="body"/>
          </p:nvPr>
        </p:nvSpPr>
        <p:spPr>
          <a:xfrm>
            <a:off x="520650" y="3409850"/>
            <a:ext cx="37704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86" name="Google Shape;286;p25"/>
          <p:cNvSpPr txBox="1"/>
          <p:nvPr>
            <p:ph idx="15"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me - Alt 5">
  <p:cSld name="BLANK_1_1_1_1_1_1_1_1_1_1_1_2_1_1_3_2">
    <p:bg>
      <p:bgPr>
        <a:solidFill>
          <a:schemeClr val="lt1"/>
        </a:solidFill>
      </p:bgPr>
    </p:bg>
    <p:spTree>
      <p:nvGrpSpPr>
        <p:cNvPr id="287" name="Shape 287"/>
        <p:cNvGrpSpPr/>
        <p:nvPr/>
      </p:nvGrpSpPr>
      <p:grpSpPr>
        <a:xfrm>
          <a:off x="0" y="0"/>
          <a:ext cx="0" cy="0"/>
          <a:chOff x="0" y="0"/>
          <a:chExt cx="0" cy="0"/>
        </a:xfrm>
      </p:grpSpPr>
      <p:pic>
        <p:nvPicPr>
          <p:cNvPr id="288" name="Google Shape;288;p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89" name="Google Shape;289;p26"/>
          <p:cNvSpPr txBox="1"/>
          <p:nvPr>
            <p:ph type="title"/>
          </p:nvPr>
        </p:nvSpPr>
        <p:spPr>
          <a:xfrm>
            <a:off x="361975" y="1066100"/>
            <a:ext cx="1983600" cy="17784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290" name="Google Shape;290;p26"/>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91" name="Google Shape;291;p26"/>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92" name="Google Shape;292;p26"/>
          <p:cNvSpPr txBox="1"/>
          <p:nvPr>
            <p:ph idx="2" type="subTitle"/>
          </p:nvPr>
        </p:nvSpPr>
        <p:spPr>
          <a:xfrm>
            <a:off x="4823525" y="123130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93" name="Google Shape;293;p26"/>
          <p:cNvSpPr txBox="1"/>
          <p:nvPr>
            <p:ph idx="3" type="body"/>
          </p:nvPr>
        </p:nvSpPr>
        <p:spPr>
          <a:xfrm>
            <a:off x="4823525" y="1504950"/>
            <a:ext cx="1645800" cy="1230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94" name="Google Shape;294;p26"/>
          <p:cNvSpPr txBox="1"/>
          <p:nvPr>
            <p:ph idx="4" type="subTitle"/>
          </p:nvPr>
        </p:nvSpPr>
        <p:spPr>
          <a:xfrm>
            <a:off x="4823525"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95" name="Google Shape;295;p26"/>
          <p:cNvSpPr txBox="1"/>
          <p:nvPr>
            <p:ph idx="5" type="body"/>
          </p:nvPr>
        </p:nvSpPr>
        <p:spPr>
          <a:xfrm>
            <a:off x="4823525"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96" name="Google Shape;296;p26"/>
          <p:cNvSpPr txBox="1"/>
          <p:nvPr>
            <p:ph idx="6" type="subTitle"/>
          </p:nvPr>
        </p:nvSpPr>
        <p:spPr>
          <a:xfrm>
            <a:off x="6948350" y="123130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97" name="Google Shape;297;p26"/>
          <p:cNvSpPr txBox="1"/>
          <p:nvPr>
            <p:ph idx="7" type="body"/>
          </p:nvPr>
        </p:nvSpPr>
        <p:spPr>
          <a:xfrm>
            <a:off x="6948350" y="1504950"/>
            <a:ext cx="1645800" cy="1230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98" name="Google Shape;298;p26"/>
          <p:cNvSpPr txBox="1"/>
          <p:nvPr>
            <p:ph idx="8" type="subTitle"/>
          </p:nvPr>
        </p:nvSpPr>
        <p:spPr>
          <a:xfrm>
            <a:off x="6948350"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99" name="Google Shape;299;p26"/>
          <p:cNvSpPr txBox="1"/>
          <p:nvPr>
            <p:ph idx="9" type="body"/>
          </p:nvPr>
        </p:nvSpPr>
        <p:spPr>
          <a:xfrm>
            <a:off x="6948350"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00" name="Google Shape;300;p26"/>
          <p:cNvSpPr txBox="1"/>
          <p:nvPr>
            <p:ph idx="13" type="subTitle"/>
          </p:nvPr>
        </p:nvSpPr>
        <p:spPr>
          <a:xfrm>
            <a:off x="573875"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01" name="Google Shape;301;p26"/>
          <p:cNvSpPr txBox="1"/>
          <p:nvPr>
            <p:ph idx="14" type="body"/>
          </p:nvPr>
        </p:nvSpPr>
        <p:spPr>
          <a:xfrm>
            <a:off x="573875"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02" name="Google Shape;302;p26"/>
          <p:cNvSpPr txBox="1"/>
          <p:nvPr>
            <p:ph idx="15" type="subTitle"/>
          </p:nvPr>
        </p:nvSpPr>
        <p:spPr>
          <a:xfrm>
            <a:off x="2698700"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03" name="Google Shape;303;p26"/>
          <p:cNvSpPr txBox="1"/>
          <p:nvPr>
            <p:ph idx="16" type="body"/>
          </p:nvPr>
        </p:nvSpPr>
        <p:spPr>
          <a:xfrm>
            <a:off x="2698700"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04" name="Google Shape;304;p26"/>
          <p:cNvSpPr txBox="1"/>
          <p:nvPr>
            <p:ph idx="17" type="subTitle"/>
          </p:nvPr>
        </p:nvSpPr>
        <p:spPr>
          <a:xfrm>
            <a:off x="2698700" y="1229838"/>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05" name="Google Shape;305;p26"/>
          <p:cNvSpPr txBox="1"/>
          <p:nvPr>
            <p:ph idx="18" type="body"/>
          </p:nvPr>
        </p:nvSpPr>
        <p:spPr>
          <a:xfrm>
            <a:off x="2698700" y="1503488"/>
            <a:ext cx="1645800" cy="1230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06" name="Google Shape;306;p26"/>
          <p:cNvSpPr txBox="1"/>
          <p:nvPr>
            <p:ph idx="19" type="subTitle"/>
          </p:nvPr>
        </p:nvSpPr>
        <p:spPr>
          <a:xfrm>
            <a:off x="361975" y="537642"/>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me - Alt 6">
  <p:cSld name="CUSTOM_12">
    <p:spTree>
      <p:nvGrpSpPr>
        <p:cNvPr id="307" name="Shape 307"/>
        <p:cNvGrpSpPr/>
        <p:nvPr/>
      </p:nvGrpSpPr>
      <p:grpSpPr>
        <a:xfrm>
          <a:off x="0" y="0"/>
          <a:ext cx="0" cy="0"/>
          <a:chOff x="0" y="0"/>
          <a:chExt cx="0" cy="0"/>
        </a:xfrm>
      </p:grpSpPr>
      <p:pic>
        <p:nvPicPr>
          <p:cNvPr id="308" name="Google Shape;308;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09" name="Google Shape;309;p27"/>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10" name="Google Shape;310;p27"/>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11" name="Google Shape;311;p27"/>
          <p:cNvSpPr txBox="1"/>
          <p:nvPr>
            <p:ph idx="2" type="body"/>
          </p:nvPr>
        </p:nvSpPr>
        <p:spPr>
          <a:xfrm>
            <a:off x="5659300" y="3764525"/>
            <a:ext cx="2931300" cy="885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12" name="Google Shape;312;p27"/>
          <p:cNvSpPr txBox="1"/>
          <p:nvPr>
            <p:ph idx="3" type="body"/>
          </p:nvPr>
        </p:nvSpPr>
        <p:spPr>
          <a:xfrm>
            <a:off x="5659350" y="1715800"/>
            <a:ext cx="2931300" cy="455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13" name="Google Shape;313;p27"/>
          <p:cNvSpPr txBox="1"/>
          <p:nvPr>
            <p:ph idx="4" type="subTitle"/>
          </p:nvPr>
        </p:nvSpPr>
        <p:spPr>
          <a:xfrm>
            <a:off x="5659350" y="1162000"/>
            <a:ext cx="2931300" cy="553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000"/>
              <a:buFont typeface="Archivo Light"/>
              <a:buNone/>
              <a:defRPr sz="3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314" name="Google Shape;314;p27"/>
          <p:cNvSpPr txBox="1"/>
          <p:nvPr>
            <p:ph idx="5" type="body"/>
          </p:nvPr>
        </p:nvSpPr>
        <p:spPr>
          <a:xfrm>
            <a:off x="5659350" y="2986225"/>
            <a:ext cx="2931300" cy="455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15" name="Google Shape;315;p27"/>
          <p:cNvSpPr txBox="1"/>
          <p:nvPr>
            <p:ph idx="6" type="subTitle"/>
          </p:nvPr>
        </p:nvSpPr>
        <p:spPr>
          <a:xfrm>
            <a:off x="5659350" y="2432425"/>
            <a:ext cx="2931300" cy="553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000"/>
              <a:buFont typeface="Archivo Light"/>
              <a:buNone/>
              <a:defRPr sz="3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316" name="Google Shape;316;p27"/>
          <p:cNvSpPr txBox="1"/>
          <p:nvPr>
            <p:ph idx="7"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sis">
  <p:cSld name="BLANK_1_1_1_1_1_1_1_1_1_1_1_2_1_1_3_1_1">
    <p:bg>
      <p:bgPr>
        <a:solidFill>
          <a:schemeClr val="lt1"/>
        </a:solidFill>
      </p:bgPr>
    </p:bg>
    <p:spTree>
      <p:nvGrpSpPr>
        <p:cNvPr id="317" name="Shape 317"/>
        <p:cNvGrpSpPr/>
        <p:nvPr/>
      </p:nvGrpSpPr>
      <p:grpSpPr>
        <a:xfrm>
          <a:off x="0" y="0"/>
          <a:ext cx="0" cy="0"/>
          <a:chOff x="0" y="0"/>
          <a:chExt cx="0" cy="0"/>
        </a:xfrm>
      </p:grpSpPr>
      <p:pic>
        <p:nvPicPr>
          <p:cNvPr id="318" name="Google Shape;318;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19" name="Google Shape;319;p28"/>
          <p:cNvSpPr txBox="1"/>
          <p:nvPr>
            <p:ph idx="1" type="body"/>
          </p:nvPr>
        </p:nvSpPr>
        <p:spPr>
          <a:xfrm>
            <a:off x="4823525" y="4007225"/>
            <a:ext cx="1645800" cy="6819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dk1"/>
              </a:buClr>
              <a:buSzPts val="1000"/>
              <a:buFont typeface="Archivo Light"/>
              <a:buChar char="●"/>
              <a:defRPr sz="1000"/>
            </a:lvl1pPr>
            <a:lvl2pPr indent="-292100" lvl="1" marL="914400">
              <a:lnSpc>
                <a:spcPct val="100000"/>
              </a:lnSpc>
              <a:spcBef>
                <a:spcPts val="800"/>
              </a:spcBef>
              <a:spcAft>
                <a:spcPts val="0"/>
              </a:spcAft>
              <a:buClr>
                <a:schemeClr val="dk1"/>
              </a:buClr>
              <a:buSzPts val="1000"/>
              <a:buFont typeface="Archivo Light"/>
              <a:buChar char="○"/>
              <a:defRPr sz="1000"/>
            </a:lvl2pPr>
            <a:lvl3pPr indent="-292100" lvl="2" marL="1371600">
              <a:lnSpc>
                <a:spcPct val="100000"/>
              </a:lnSpc>
              <a:spcBef>
                <a:spcPts val="800"/>
              </a:spcBef>
              <a:spcAft>
                <a:spcPts val="0"/>
              </a:spcAft>
              <a:buClr>
                <a:schemeClr val="dk1"/>
              </a:buClr>
              <a:buSzPts val="1000"/>
              <a:buFont typeface="Archivo Light"/>
              <a:buChar char="■"/>
              <a:defRPr sz="1000"/>
            </a:lvl3pPr>
            <a:lvl4pPr indent="-292100" lvl="3" marL="1828800">
              <a:lnSpc>
                <a:spcPct val="100000"/>
              </a:lnSpc>
              <a:spcBef>
                <a:spcPts val="800"/>
              </a:spcBef>
              <a:spcAft>
                <a:spcPts val="0"/>
              </a:spcAft>
              <a:buClr>
                <a:schemeClr val="dk1"/>
              </a:buClr>
              <a:buSzPts val="1000"/>
              <a:buFont typeface="Archivo Light"/>
              <a:buChar char="●"/>
              <a:defRPr sz="1000"/>
            </a:lvl4pPr>
            <a:lvl5pPr indent="-292100" lvl="4" marL="2286000">
              <a:lnSpc>
                <a:spcPct val="100000"/>
              </a:lnSpc>
              <a:spcBef>
                <a:spcPts val="800"/>
              </a:spcBef>
              <a:spcAft>
                <a:spcPts val="0"/>
              </a:spcAft>
              <a:buClr>
                <a:schemeClr val="dk1"/>
              </a:buClr>
              <a:buSzPts val="1000"/>
              <a:buFont typeface="Archivo Light"/>
              <a:buChar char="○"/>
              <a:defRPr sz="1000"/>
            </a:lvl5pPr>
            <a:lvl6pPr indent="-292100" lvl="5" marL="2743200">
              <a:lnSpc>
                <a:spcPct val="100000"/>
              </a:lnSpc>
              <a:spcBef>
                <a:spcPts val="800"/>
              </a:spcBef>
              <a:spcAft>
                <a:spcPts val="0"/>
              </a:spcAft>
              <a:buClr>
                <a:schemeClr val="dk1"/>
              </a:buClr>
              <a:buSzPts val="1000"/>
              <a:buFont typeface="Archivo Light"/>
              <a:buChar char="■"/>
              <a:defRPr sz="1000"/>
            </a:lvl6pPr>
            <a:lvl7pPr indent="-292100" lvl="6" marL="3200400">
              <a:lnSpc>
                <a:spcPct val="100000"/>
              </a:lnSpc>
              <a:spcBef>
                <a:spcPts val="800"/>
              </a:spcBef>
              <a:spcAft>
                <a:spcPts val="0"/>
              </a:spcAft>
              <a:buClr>
                <a:schemeClr val="dk1"/>
              </a:buClr>
              <a:buSzPts val="1000"/>
              <a:buFont typeface="Archivo Light"/>
              <a:buChar char="●"/>
              <a:defRPr sz="1000"/>
            </a:lvl7pPr>
            <a:lvl8pPr indent="-292100" lvl="7" marL="3657600">
              <a:lnSpc>
                <a:spcPct val="100000"/>
              </a:lnSpc>
              <a:spcBef>
                <a:spcPts val="800"/>
              </a:spcBef>
              <a:spcAft>
                <a:spcPts val="0"/>
              </a:spcAft>
              <a:buClr>
                <a:schemeClr val="dk1"/>
              </a:buClr>
              <a:buSzPts val="1000"/>
              <a:buFont typeface="Archivo Light"/>
              <a:buChar char="○"/>
              <a:defRPr sz="1000"/>
            </a:lvl8pPr>
            <a:lvl9pPr indent="-292100" lvl="8" marL="4114800">
              <a:lnSpc>
                <a:spcPct val="100000"/>
              </a:lnSpc>
              <a:spcBef>
                <a:spcPts val="800"/>
              </a:spcBef>
              <a:spcAft>
                <a:spcPts val="800"/>
              </a:spcAft>
              <a:buClr>
                <a:schemeClr val="dk1"/>
              </a:buClr>
              <a:buSzPts val="1000"/>
              <a:buFont typeface="Archivo Light"/>
              <a:buChar char="■"/>
              <a:defRPr sz="1000"/>
            </a:lvl9pPr>
          </a:lstStyle>
          <a:p/>
        </p:txBody>
      </p:sp>
      <p:sp>
        <p:nvSpPr>
          <p:cNvPr id="320" name="Google Shape;320;p28"/>
          <p:cNvSpPr txBox="1"/>
          <p:nvPr>
            <p:ph idx="2" type="body"/>
          </p:nvPr>
        </p:nvSpPr>
        <p:spPr>
          <a:xfrm>
            <a:off x="6948350" y="4007225"/>
            <a:ext cx="1645800" cy="681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21" name="Google Shape;321;p28"/>
          <p:cNvSpPr txBox="1"/>
          <p:nvPr>
            <p:ph type="title"/>
          </p:nvPr>
        </p:nvSpPr>
        <p:spPr>
          <a:xfrm>
            <a:off x="359200" y="1067375"/>
            <a:ext cx="3996300" cy="17784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spcBef>
                <a:spcPts val="0"/>
              </a:spcBef>
              <a:spcAft>
                <a:spcPts val="0"/>
              </a:spcAft>
              <a:buSzPts val="2000"/>
              <a:buFont typeface="Archivo SemiBold"/>
              <a:buNone/>
              <a:defRPr sz="2000">
                <a:latin typeface="Archivo SemiBold"/>
                <a:ea typeface="Archivo SemiBold"/>
                <a:cs typeface="Archivo SemiBold"/>
                <a:sym typeface="Archivo SemiBold"/>
              </a:defRPr>
            </a:lvl2pPr>
            <a:lvl3pPr lvl="2">
              <a:spcBef>
                <a:spcPts val="0"/>
              </a:spcBef>
              <a:spcAft>
                <a:spcPts val="0"/>
              </a:spcAft>
              <a:buSzPts val="2000"/>
              <a:buFont typeface="Archivo SemiBold"/>
              <a:buNone/>
              <a:defRPr sz="2000">
                <a:latin typeface="Archivo SemiBold"/>
                <a:ea typeface="Archivo SemiBold"/>
                <a:cs typeface="Archivo SemiBold"/>
                <a:sym typeface="Archivo SemiBold"/>
              </a:defRPr>
            </a:lvl3pPr>
            <a:lvl4pPr lvl="3">
              <a:spcBef>
                <a:spcPts val="0"/>
              </a:spcBef>
              <a:spcAft>
                <a:spcPts val="0"/>
              </a:spcAft>
              <a:buSzPts val="2000"/>
              <a:buFont typeface="Archivo SemiBold"/>
              <a:buNone/>
              <a:defRPr sz="2000">
                <a:latin typeface="Archivo SemiBold"/>
                <a:ea typeface="Archivo SemiBold"/>
                <a:cs typeface="Archivo SemiBold"/>
                <a:sym typeface="Archivo SemiBold"/>
              </a:defRPr>
            </a:lvl4pPr>
            <a:lvl5pPr lvl="4">
              <a:spcBef>
                <a:spcPts val="0"/>
              </a:spcBef>
              <a:spcAft>
                <a:spcPts val="0"/>
              </a:spcAft>
              <a:buSzPts val="2000"/>
              <a:buFont typeface="Archivo SemiBold"/>
              <a:buNone/>
              <a:defRPr sz="2000">
                <a:latin typeface="Archivo SemiBold"/>
                <a:ea typeface="Archivo SemiBold"/>
                <a:cs typeface="Archivo SemiBold"/>
                <a:sym typeface="Archivo SemiBold"/>
              </a:defRPr>
            </a:lvl5pPr>
            <a:lvl6pPr lvl="5">
              <a:spcBef>
                <a:spcPts val="0"/>
              </a:spcBef>
              <a:spcAft>
                <a:spcPts val="0"/>
              </a:spcAft>
              <a:buSzPts val="2000"/>
              <a:buFont typeface="Archivo SemiBold"/>
              <a:buNone/>
              <a:defRPr sz="2000">
                <a:latin typeface="Archivo SemiBold"/>
                <a:ea typeface="Archivo SemiBold"/>
                <a:cs typeface="Archivo SemiBold"/>
                <a:sym typeface="Archivo SemiBold"/>
              </a:defRPr>
            </a:lvl6pPr>
            <a:lvl7pPr lvl="6">
              <a:spcBef>
                <a:spcPts val="0"/>
              </a:spcBef>
              <a:spcAft>
                <a:spcPts val="0"/>
              </a:spcAft>
              <a:buSzPts val="2000"/>
              <a:buFont typeface="Archivo SemiBold"/>
              <a:buNone/>
              <a:defRPr sz="2000">
                <a:latin typeface="Archivo SemiBold"/>
                <a:ea typeface="Archivo SemiBold"/>
                <a:cs typeface="Archivo SemiBold"/>
                <a:sym typeface="Archivo SemiBold"/>
              </a:defRPr>
            </a:lvl7pPr>
            <a:lvl8pPr lvl="7">
              <a:spcBef>
                <a:spcPts val="0"/>
              </a:spcBef>
              <a:spcAft>
                <a:spcPts val="0"/>
              </a:spcAft>
              <a:buSzPts val="2000"/>
              <a:buFont typeface="Archivo SemiBold"/>
              <a:buNone/>
              <a:defRPr sz="2000">
                <a:latin typeface="Archivo SemiBold"/>
                <a:ea typeface="Archivo SemiBold"/>
                <a:cs typeface="Archivo SemiBold"/>
                <a:sym typeface="Archivo SemiBold"/>
              </a:defRPr>
            </a:lvl8pPr>
            <a:lvl9pPr lvl="8">
              <a:spcBef>
                <a:spcPts val="0"/>
              </a:spcBef>
              <a:spcAft>
                <a:spcPts val="0"/>
              </a:spcAft>
              <a:buSzPts val="2000"/>
              <a:buFont typeface="Archivo SemiBold"/>
              <a:buNone/>
              <a:defRPr sz="2000">
                <a:latin typeface="Archivo SemiBold"/>
                <a:ea typeface="Archivo SemiBold"/>
                <a:cs typeface="Archivo SemiBold"/>
                <a:sym typeface="Archivo SemiBold"/>
              </a:defRPr>
            </a:lvl9pPr>
          </a:lstStyle>
          <a:p/>
        </p:txBody>
      </p:sp>
      <p:sp>
        <p:nvSpPr>
          <p:cNvPr id="322" name="Google Shape;322;p28"/>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23" name="Google Shape;323;p28"/>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24" name="Google Shape;324;p28"/>
          <p:cNvSpPr txBox="1"/>
          <p:nvPr>
            <p:ph idx="4" type="body"/>
          </p:nvPr>
        </p:nvSpPr>
        <p:spPr>
          <a:xfrm>
            <a:off x="346275" y="3390625"/>
            <a:ext cx="3996300" cy="14163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25" name="Google Shape;325;p28"/>
          <p:cNvSpPr txBox="1"/>
          <p:nvPr>
            <p:ph idx="5" type="body"/>
          </p:nvPr>
        </p:nvSpPr>
        <p:spPr>
          <a:xfrm>
            <a:off x="4823525" y="2099875"/>
            <a:ext cx="1645800" cy="681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26" name="Google Shape;326;p28"/>
          <p:cNvSpPr txBox="1"/>
          <p:nvPr>
            <p:ph idx="6" type="body"/>
          </p:nvPr>
        </p:nvSpPr>
        <p:spPr>
          <a:xfrm>
            <a:off x="6948350" y="2099875"/>
            <a:ext cx="1645800" cy="681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27" name="Google Shape;327;p28"/>
          <p:cNvSpPr txBox="1"/>
          <p:nvPr>
            <p:ph idx="7" type="subTitle"/>
          </p:nvPr>
        </p:nvSpPr>
        <p:spPr>
          <a:xfrm>
            <a:off x="6948350" y="1182175"/>
            <a:ext cx="1645800" cy="917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500"/>
              <a:buFont typeface="Archivo SemiBold"/>
              <a:buNone/>
              <a:defRPr sz="5500">
                <a:latin typeface="Archivo SemiBold"/>
                <a:ea typeface="Archivo SemiBold"/>
                <a:cs typeface="Archivo SemiBold"/>
                <a:sym typeface="Archivo SemiBold"/>
              </a:defRPr>
            </a:lvl1pPr>
            <a:lvl2pPr lvl="1">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9pPr>
          </a:lstStyle>
          <a:p/>
        </p:txBody>
      </p:sp>
      <p:sp>
        <p:nvSpPr>
          <p:cNvPr id="328" name="Google Shape;328;p28"/>
          <p:cNvSpPr txBox="1"/>
          <p:nvPr>
            <p:ph idx="8" type="subTitle"/>
          </p:nvPr>
        </p:nvSpPr>
        <p:spPr>
          <a:xfrm>
            <a:off x="4823525" y="1182175"/>
            <a:ext cx="1645800" cy="917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500"/>
              <a:buFont typeface="Archivo SemiBold"/>
              <a:buNone/>
              <a:defRPr sz="5500">
                <a:latin typeface="Archivo SemiBold"/>
                <a:ea typeface="Archivo SemiBold"/>
                <a:cs typeface="Archivo SemiBold"/>
                <a:sym typeface="Archivo SemiBold"/>
              </a:defRPr>
            </a:lvl1pPr>
            <a:lvl2pPr lvl="1">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9pPr>
          </a:lstStyle>
          <a:p/>
        </p:txBody>
      </p:sp>
      <p:sp>
        <p:nvSpPr>
          <p:cNvPr id="329" name="Google Shape;329;p28"/>
          <p:cNvSpPr txBox="1"/>
          <p:nvPr>
            <p:ph idx="9" type="subTitle"/>
          </p:nvPr>
        </p:nvSpPr>
        <p:spPr>
          <a:xfrm>
            <a:off x="4823525" y="3089525"/>
            <a:ext cx="1645800" cy="917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500"/>
              <a:buFont typeface="Archivo SemiBold"/>
              <a:buNone/>
              <a:defRPr sz="5500">
                <a:latin typeface="Archivo SemiBold"/>
                <a:ea typeface="Archivo SemiBold"/>
                <a:cs typeface="Archivo SemiBold"/>
                <a:sym typeface="Archivo SemiBold"/>
              </a:defRPr>
            </a:lvl1pPr>
            <a:lvl2pPr lvl="1">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9pPr>
          </a:lstStyle>
          <a:p/>
        </p:txBody>
      </p:sp>
      <p:sp>
        <p:nvSpPr>
          <p:cNvPr id="330" name="Google Shape;330;p28"/>
          <p:cNvSpPr txBox="1"/>
          <p:nvPr>
            <p:ph idx="13" type="subTitle"/>
          </p:nvPr>
        </p:nvSpPr>
        <p:spPr>
          <a:xfrm>
            <a:off x="6948350" y="3089525"/>
            <a:ext cx="1645800" cy="917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500"/>
              <a:buFont typeface="Archivo SemiBold"/>
              <a:buNone/>
              <a:defRPr sz="5500">
                <a:latin typeface="Archivo SemiBold"/>
                <a:ea typeface="Archivo SemiBold"/>
                <a:cs typeface="Archivo SemiBold"/>
                <a:sym typeface="Archivo SemiBold"/>
              </a:defRPr>
            </a:lvl1pPr>
            <a:lvl2pPr lvl="1">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9pPr>
          </a:lstStyle>
          <a:p/>
        </p:txBody>
      </p:sp>
      <p:sp>
        <p:nvSpPr>
          <p:cNvPr id="331" name="Google Shape;331;p28"/>
          <p:cNvSpPr txBox="1"/>
          <p:nvPr>
            <p:ph idx="14"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3">
  <p:cSld name="CUSTOM_27">
    <p:bg>
      <p:bgPr>
        <a:solidFill>
          <a:schemeClr val="lt1"/>
        </a:solidFill>
      </p:bgPr>
    </p:bg>
    <p:spTree>
      <p:nvGrpSpPr>
        <p:cNvPr id="332" name="Shape 332"/>
        <p:cNvGrpSpPr/>
        <p:nvPr/>
      </p:nvGrpSpPr>
      <p:grpSpPr>
        <a:xfrm>
          <a:off x="0" y="0"/>
          <a:ext cx="0" cy="0"/>
          <a:chOff x="0" y="0"/>
          <a:chExt cx="0" cy="0"/>
        </a:xfrm>
      </p:grpSpPr>
      <p:pic>
        <p:nvPicPr>
          <p:cNvPr id="333" name="Google Shape;333;p29"/>
          <p:cNvPicPr preferRelativeResize="0"/>
          <p:nvPr/>
        </p:nvPicPr>
        <p:blipFill>
          <a:blip r:embed="rId2">
            <a:alphaModFix amt="60000"/>
          </a:blip>
          <a:stretch>
            <a:fillRect/>
          </a:stretch>
        </p:blipFill>
        <p:spPr>
          <a:xfrm>
            <a:off x="0" y="0"/>
            <a:ext cx="9144000" cy="5143500"/>
          </a:xfrm>
          <a:prstGeom prst="rect">
            <a:avLst/>
          </a:prstGeom>
          <a:noFill/>
          <a:ln>
            <a:noFill/>
          </a:ln>
        </p:spPr>
      </p:pic>
      <p:sp>
        <p:nvSpPr>
          <p:cNvPr id="334" name="Google Shape;334;p29"/>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35" name="Google Shape;335;p29"/>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36" name="Google Shape;336;p29"/>
          <p:cNvSpPr txBox="1"/>
          <p:nvPr>
            <p:ph idx="2" type="body"/>
          </p:nvPr>
        </p:nvSpPr>
        <p:spPr>
          <a:xfrm>
            <a:off x="3561200" y="1650500"/>
            <a:ext cx="4311300" cy="4830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37" name="Google Shape;337;p29"/>
          <p:cNvSpPr txBox="1"/>
          <p:nvPr>
            <p:ph idx="3" type="subTitle"/>
          </p:nvPr>
        </p:nvSpPr>
        <p:spPr>
          <a:xfrm>
            <a:off x="3561190" y="1258875"/>
            <a:ext cx="5286000" cy="192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000"/>
              <a:buFont typeface="Archivo SemiBold"/>
              <a:buNone/>
              <a:defRPr sz="2000">
                <a:latin typeface="Archivo SemiBold"/>
                <a:ea typeface="Archivo SemiBold"/>
                <a:cs typeface="Archivo SemiBold"/>
                <a:sym typeface="Archivo SemiBold"/>
              </a:defRPr>
            </a:lvl1pPr>
            <a:lvl2pPr lvl="1">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9pPr>
          </a:lstStyle>
          <a:p/>
        </p:txBody>
      </p:sp>
      <p:sp>
        <p:nvSpPr>
          <p:cNvPr id="338" name="Google Shape;338;p29"/>
          <p:cNvSpPr txBox="1"/>
          <p:nvPr>
            <p:ph idx="4" type="body"/>
          </p:nvPr>
        </p:nvSpPr>
        <p:spPr>
          <a:xfrm>
            <a:off x="3561200" y="2745575"/>
            <a:ext cx="4311300" cy="5400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39" name="Google Shape;339;p29"/>
          <p:cNvSpPr txBox="1"/>
          <p:nvPr>
            <p:ph idx="5" type="subTitle"/>
          </p:nvPr>
        </p:nvSpPr>
        <p:spPr>
          <a:xfrm>
            <a:off x="3561190" y="2411024"/>
            <a:ext cx="5286000" cy="192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000"/>
              <a:buFont typeface="Archivo SemiBold"/>
              <a:buNone/>
              <a:defRPr sz="2000">
                <a:latin typeface="Archivo SemiBold"/>
                <a:ea typeface="Archivo SemiBold"/>
                <a:cs typeface="Archivo SemiBold"/>
                <a:sym typeface="Archivo SemiBold"/>
              </a:defRPr>
            </a:lvl1pPr>
            <a:lvl2pPr lvl="1">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9pPr>
          </a:lstStyle>
          <a:p/>
        </p:txBody>
      </p:sp>
      <p:sp>
        <p:nvSpPr>
          <p:cNvPr id="340" name="Google Shape;340;p29"/>
          <p:cNvSpPr txBox="1"/>
          <p:nvPr>
            <p:ph idx="6" type="body"/>
          </p:nvPr>
        </p:nvSpPr>
        <p:spPr>
          <a:xfrm>
            <a:off x="3561200" y="3890675"/>
            <a:ext cx="4311300" cy="5400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41" name="Google Shape;341;p29"/>
          <p:cNvSpPr txBox="1"/>
          <p:nvPr>
            <p:ph idx="7" type="subTitle"/>
          </p:nvPr>
        </p:nvSpPr>
        <p:spPr>
          <a:xfrm>
            <a:off x="3561190" y="3556273"/>
            <a:ext cx="5286000" cy="192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000"/>
              <a:buFont typeface="Archivo SemiBold"/>
              <a:buNone/>
              <a:defRPr sz="2000">
                <a:latin typeface="Archivo SemiBold"/>
                <a:ea typeface="Archivo SemiBold"/>
                <a:cs typeface="Archivo SemiBold"/>
                <a:sym typeface="Archivo SemiBold"/>
              </a:defRPr>
            </a:lvl1pPr>
            <a:lvl2pPr lvl="1">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9pPr>
          </a:lstStyle>
          <a:p/>
        </p:txBody>
      </p:sp>
      <p:sp>
        <p:nvSpPr>
          <p:cNvPr id="342" name="Google Shape;342;p29"/>
          <p:cNvSpPr txBox="1"/>
          <p:nvPr>
            <p:ph type="title"/>
          </p:nvPr>
        </p:nvSpPr>
        <p:spPr>
          <a:xfrm>
            <a:off x="353550" y="1066100"/>
            <a:ext cx="2674500" cy="6129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spcBef>
                <a:spcPts val="0"/>
              </a:spcBef>
              <a:spcAft>
                <a:spcPts val="0"/>
              </a:spcAft>
              <a:buSzPts val="1400"/>
              <a:buFont typeface="Archivo SemiBold"/>
              <a:buNone/>
              <a:defRPr>
                <a:latin typeface="Archivo SemiBold"/>
                <a:ea typeface="Archivo SemiBold"/>
                <a:cs typeface="Archivo SemiBold"/>
                <a:sym typeface="Archivo SemiBold"/>
              </a:defRPr>
            </a:lvl2pPr>
            <a:lvl3pPr lvl="2">
              <a:spcBef>
                <a:spcPts val="0"/>
              </a:spcBef>
              <a:spcAft>
                <a:spcPts val="0"/>
              </a:spcAft>
              <a:buSzPts val="1400"/>
              <a:buFont typeface="Archivo SemiBold"/>
              <a:buNone/>
              <a:defRPr>
                <a:latin typeface="Archivo SemiBold"/>
                <a:ea typeface="Archivo SemiBold"/>
                <a:cs typeface="Archivo SemiBold"/>
                <a:sym typeface="Archivo SemiBold"/>
              </a:defRPr>
            </a:lvl3pPr>
            <a:lvl4pPr lvl="3">
              <a:spcBef>
                <a:spcPts val="0"/>
              </a:spcBef>
              <a:spcAft>
                <a:spcPts val="0"/>
              </a:spcAft>
              <a:buSzPts val="1400"/>
              <a:buFont typeface="Archivo SemiBold"/>
              <a:buNone/>
              <a:defRPr>
                <a:latin typeface="Archivo SemiBold"/>
                <a:ea typeface="Archivo SemiBold"/>
                <a:cs typeface="Archivo SemiBold"/>
                <a:sym typeface="Archivo SemiBold"/>
              </a:defRPr>
            </a:lvl4pPr>
            <a:lvl5pPr lvl="4">
              <a:spcBef>
                <a:spcPts val="0"/>
              </a:spcBef>
              <a:spcAft>
                <a:spcPts val="0"/>
              </a:spcAft>
              <a:buSzPts val="1400"/>
              <a:buFont typeface="Archivo SemiBold"/>
              <a:buNone/>
              <a:defRPr>
                <a:latin typeface="Archivo SemiBold"/>
                <a:ea typeface="Archivo SemiBold"/>
                <a:cs typeface="Archivo SemiBold"/>
                <a:sym typeface="Archivo SemiBold"/>
              </a:defRPr>
            </a:lvl5pPr>
            <a:lvl6pPr lvl="5">
              <a:spcBef>
                <a:spcPts val="0"/>
              </a:spcBef>
              <a:spcAft>
                <a:spcPts val="0"/>
              </a:spcAft>
              <a:buSzPts val="1400"/>
              <a:buFont typeface="Archivo SemiBold"/>
              <a:buNone/>
              <a:defRPr>
                <a:latin typeface="Archivo SemiBold"/>
                <a:ea typeface="Archivo SemiBold"/>
                <a:cs typeface="Archivo SemiBold"/>
                <a:sym typeface="Archivo SemiBold"/>
              </a:defRPr>
            </a:lvl6pPr>
            <a:lvl7pPr lvl="6">
              <a:spcBef>
                <a:spcPts val="0"/>
              </a:spcBef>
              <a:spcAft>
                <a:spcPts val="0"/>
              </a:spcAft>
              <a:buSzPts val="1400"/>
              <a:buFont typeface="Archivo SemiBold"/>
              <a:buNone/>
              <a:defRPr>
                <a:latin typeface="Archivo SemiBold"/>
                <a:ea typeface="Archivo SemiBold"/>
                <a:cs typeface="Archivo SemiBold"/>
                <a:sym typeface="Archivo SemiBold"/>
              </a:defRPr>
            </a:lvl7pPr>
            <a:lvl8pPr lvl="7">
              <a:spcBef>
                <a:spcPts val="0"/>
              </a:spcBef>
              <a:spcAft>
                <a:spcPts val="0"/>
              </a:spcAft>
              <a:buSzPts val="1400"/>
              <a:buFont typeface="Archivo SemiBold"/>
              <a:buNone/>
              <a:defRPr>
                <a:latin typeface="Archivo SemiBold"/>
                <a:ea typeface="Archivo SemiBold"/>
                <a:cs typeface="Archivo SemiBold"/>
                <a:sym typeface="Archivo SemiBold"/>
              </a:defRPr>
            </a:lvl8pPr>
            <a:lvl9pPr lvl="8">
              <a:spcBef>
                <a:spcPts val="0"/>
              </a:spcBef>
              <a:spcAft>
                <a:spcPts val="0"/>
              </a:spcAft>
              <a:buSzPts val="1400"/>
              <a:buFont typeface="Archivo SemiBold"/>
              <a:buNone/>
              <a:defRPr>
                <a:latin typeface="Archivo SemiBold"/>
                <a:ea typeface="Archivo SemiBold"/>
                <a:cs typeface="Archivo SemiBold"/>
                <a:sym typeface="Archivo SemiBold"/>
              </a:defRPr>
            </a:lvl9pPr>
          </a:lstStyle>
          <a:p/>
        </p:txBody>
      </p:sp>
      <p:sp>
        <p:nvSpPr>
          <p:cNvPr id="343" name="Google Shape;343;p29"/>
          <p:cNvSpPr txBox="1"/>
          <p:nvPr>
            <p:ph idx="8" type="body"/>
          </p:nvPr>
        </p:nvSpPr>
        <p:spPr>
          <a:xfrm>
            <a:off x="353550" y="1592450"/>
            <a:ext cx="2674500" cy="2885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44" name="Google Shape;344;p29"/>
          <p:cNvSpPr txBox="1"/>
          <p:nvPr>
            <p:ph idx="9"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4">
  <p:cSld name="CUSTOM_28">
    <p:spTree>
      <p:nvGrpSpPr>
        <p:cNvPr id="345" name="Shape 345"/>
        <p:cNvGrpSpPr/>
        <p:nvPr/>
      </p:nvGrpSpPr>
      <p:grpSpPr>
        <a:xfrm>
          <a:off x="0" y="0"/>
          <a:ext cx="0" cy="0"/>
          <a:chOff x="0" y="0"/>
          <a:chExt cx="0" cy="0"/>
        </a:xfrm>
      </p:grpSpPr>
      <p:pic>
        <p:nvPicPr>
          <p:cNvPr id="346" name="Google Shape;346;p30"/>
          <p:cNvPicPr preferRelativeResize="0"/>
          <p:nvPr/>
        </p:nvPicPr>
        <p:blipFill>
          <a:blip r:embed="rId2">
            <a:alphaModFix/>
          </a:blip>
          <a:stretch>
            <a:fillRect/>
          </a:stretch>
        </p:blipFill>
        <p:spPr>
          <a:xfrm>
            <a:off x="0" y="0"/>
            <a:ext cx="9144000" cy="5143500"/>
          </a:xfrm>
          <a:prstGeom prst="rect">
            <a:avLst/>
          </a:prstGeom>
          <a:noFill/>
          <a:ln>
            <a:noFill/>
          </a:ln>
        </p:spPr>
      </p:pic>
      <p:sp>
        <p:nvSpPr>
          <p:cNvPr id="347" name="Google Shape;347;p30"/>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48" name="Google Shape;348;p30"/>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49" name="Google Shape;349;p30"/>
          <p:cNvSpPr txBox="1"/>
          <p:nvPr>
            <p:ph idx="2" type="body"/>
          </p:nvPr>
        </p:nvSpPr>
        <p:spPr>
          <a:xfrm>
            <a:off x="4618675" y="1125913"/>
            <a:ext cx="3951600" cy="6174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50" name="Google Shape;350;p30"/>
          <p:cNvSpPr txBox="1"/>
          <p:nvPr>
            <p:ph idx="3" type="subTitle"/>
          </p:nvPr>
        </p:nvSpPr>
        <p:spPr>
          <a:xfrm>
            <a:off x="4618675" y="875411"/>
            <a:ext cx="3515700" cy="223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51" name="Google Shape;351;p30"/>
          <p:cNvSpPr txBox="1"/>
          <p:nvPr>
            <p:ph idx="4" type="body"/>
          </p:nvPr>
        </p:nvSpPr>
        <p:spPr>
          <a:xfrm>
            <a:off x="361975" y="1066100"/>
            <a:ext cx="2701200" cy="2160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52" name="Google Shape;352;p30"/>
          <p:cNvSpPr txBox="1"/>
          <p:nvPr>
            <p:ph idx="5" type="body"/>
          </p:nvPr>
        </p:nvSpPr>
        <p:spPr>
          <a:xfrm>
            <a:off x="4618675" y="2603671"/>
            <a:ext cx="3951600" cy="6489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53" name="Google Shape;353;p30"/>
          <p:cNvSpPr txBox="1"/>
          <p:nvPr>
            <p:ph idx="6" type="subTitle"/>
          </p:nvPr>
        </p:nvSpPr>
        <p:spPr>
          <a:xfrm>
            <a:off x="4618675" y="2340305"/>
            <a:ext cx="3515700" cy="23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54" name="Google Shape;354;p30"/>
          <p:cNvSpPr txBox="1"/>
          <p:nvPr>
            <p:ph idx="7" type="body"/>
          </p:nvPr>
        </p:nvSpPr>
        <p:spPr>
          <a:xfrm>
            <a:off x="4618675" y="4066379"/>
            <a:ext cx="3951600" cy="6438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55" name="Google Shape;355;p30"/>
          <p:cNvSpPr txBox="1"/>
          <p:nvPr>
            <p:ph idx="8" type="subTitle"/>
          </p:nvPr>
        </p:nvSpPr>
        <p:spPr>
          <a:xfrm>
            <a:off x="4618675" y="3805198"/>
            <a:ext cx="3515700" cy="232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56" name="Google Shape;356;p30"/>
          <p:cNvSpPr txBox="1"/>
          <p:nvPr>
            <p:ph hasCustomPrompt="1" type="title"/>
          </p:nvPr>
        </p:nvSpPr>
        <p:spPr>
          <a:xfrm>
            <a:off x="3597475" y="680400"/>
            <a:ext cx="927600" cy="9123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9pPr>
          </a:lstStyle>
          <a:p>
            <a:r>
              <a:t>xx%</a:t>
            </a:r>
          </a:p>
        </p:txBody>
      </p:sp>
      <p:sp>
        <p:nvSpPr>
          <p:cNvPr id="357" name="Google Shape;357;p30"/>
          <p:cNvSpPr txBox="1"/>
          <p:nvPr>
            <p:ph hasCustomPrompt="1" idx="9" type="title"/>
          </p:nvPr>
        </p:nvSpPr>
        <p:spPr>
          <a:xfrm>
            <a:off x="3597475" y="2127395"/>
            <a:ext cx="927600" cy="9123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5000"/>
              <a:buFont typeface="Archivo Light"/>
              <a:buChar char="●"/>
              <a:defRPr sz="5000">
                <a:latin typeface="Archivo Light"/>
                <a:ea typeface="Archivo Light"/>
                <a:cs typeface="Archivo Light"/>
                <a:sym typeface="Archivo Light"/>
              </a:defRPr>
            </a:lvl1pPr>
            <a:lvl2pPr lvl="1">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9pPr>
          </a:lstStyle>
          <a:p>
            <a:r>
              <a:t>xx%</a:t>
            </a:r>
          </a:p>
        </p:txBody>
      </p:sp>
      <p:sp>
        <p:nvSpPr>
          <p:cNvPr id="358" name="Google Shape;358;p30"/>
          <p:cNvSpPr txBox="1"/>
          <p:nvPr>
            <p:ph hasCustomPrompt="1" idx="13" type="title"/>
          </p:nvPr>
        </p:nvSpPr>
        <p:spPr>
          <a:xfrm>
            <a:off x="3597475" y="3591200"/>
            <a:ext cx="927600" cy="9123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5000"/>
              <a:buFont typeface="Archivo Light"/>
              <a:buChar char="●"/>
              <a:defRPr sz="5000">
                <a:latin typeface="Archivo Light"/>
                <a:ea typeface="Archivo Light"/>
                <a:cs typeface="Archivo Light"/>
                <a:sym typeface="Archivo Light"/>
              </a:defRPr>
            </a:lvl1pPr>
            <a:lvl2pPr lvl="1">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9pPr>
          </a:lstStyle>
          <a:p>
            <a:r>
              <a:t>xx%</a:t>
            </a:r>
          </a:p>
        </p:txBody>
      </p:sp>
      <p:sp>
        <p:nvSpPr>
          <p:cNvPr id="359" name="Google Shape;359;p30"/>
          <p:cNvSpPr txBox="1"/>
          <p:nvPr>
            <p:ph idx="14" type="subTitle"/>
          </p:nvPr>
        </p:nvSpPr>
        <p:spPr>
          <a:xfrm>
            <a:off x="361975" y="539900"/>
            <a:ext cx="28503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2">
  <p:cSld name="BLANK_1_1_1_1_1_1_1_1_1_1_1_1_1_1_1_4">
    <p:bg>
      <p:bgPr>
        <a:solidFill>
          <a:schemeClr val="lt1"/>
        </a:solidFill>
      </p:bgPr>
    </p:bg>
    <p:spTree>
      <p:nvGrpSpPr>
        <p:cNvPr id="360" name="Shape 360"/>
        <p:cNvGrpSpPr/>
        <p:nvPr/>
      </p:nvGrpSpPr>
      <p:grpSpPr>
        <a:xfrm>
          <a:off x="0" y="0"/>
          <a:ext cx="0" cy="0"/>
          <a:chOff x="0" y="0"/>
          <a:chExt cx="0" cy="0"/>
        </a:xfrm>
      </p:grpSpPr>
      <p:pic>
        <p:nvPicPr>
          <p:cNvPr id="361" name="Google Shape;361;p31"/>
          <p:cNvPicPr preferRelativeResize="0"/>
          <p:nvPr/>
        </p:nvPicPr>
        <p:blipFill>
          <a:blip r:embed="rId2">
            <a:alphaModFix/>
          </a:blip>
          <a:stretch>
            <a:fillRect/>
          </a:stretch>
        </p:blipFill>
        <p:spPr>
          <a:xfrm>
            <a:off x="0" y="0"/>
            <a:ext cx="9144000" cy="5143500"/>
          </a:xfrm>
          <a:prstGeom prst="rect">
            <a:avLst/>
          </a:prstGeom>
          <a:noFill/>
          <a:ln>
            <a:noFill/>
          </a:ln>
        </p:spPr>
      </p:pic>
      <p:sp>
        <p:nvSpPr>
          <p:cNvPr id="362" name="Google Shape;362;p31"/>
          <p:cNvSpPr/>
          <p:nvPr>
            <p:ph idx="2" type="pic"/>
          </p:nvPr>
        </p:nvSpPr>
        <p:spPr>
          <a:xfrm>
            <a:off x="6773700" y="1600350"/>
            <a:ext cx="2001300" cy="605100"/>
          </a:xfrm>
          <a:prstGeom prst="roundRect">
            <a:avLst>
              <a:gd fmla="val 27045" name="adj"/>
            </a:avLst>
          </a:prstGeom>
          <a:noFill/>
          <a:ln>
            <a:noFill/>
          </a:ln>
        </p:spPr>
      </p:sp>
      <p:sp>
        <p:nvSpPr>
          <p:cNvPr id="363" name="Google Shape;363;p31"/>
          <p:cNvSpPr/>
          <p:nvPr>
            <p:ph idx="3" type="pic"/>
          </p:nvPr>
        </p:nvSpPr>
        <p:spPr>
          <a:xfrm>
            <a:off x="4636725" y="1600350"/>
            <a:ext cx="2001300" cy="605100"/>
          </a:xfrm>
          <a:prstGeom prst="roundRect">
            <a:avLst>
              <a:gd fmla="val 25760" name="adj"/>
            </a:avLst>
          </a:prstGeom>
          <a:noFill/>
          <a:ln>
            <a:noFill/>
          </a:ln>
        </p:spPr>
      </p:sp>
      <p:sp>
        <p:nvSpPr>
          <p:cNvPr id="364" name="Google Shape;364;p31"/>
          <p:cNvSpPr/>
          <p:nvPr>
            <p:ph idx="4" type="pic"/>
          </p:nvPr>
        </p:nvSpPr>
        <p:spPr>
          <a:xfrm>
            <a:off x="2499750" y="1600350"/>
            <a:ext cx="2005200" cy="605100"/>
          </a:xfrm>
          <a:prstGeom prst="roundRect">
            <a:avLst>
              <a:gd fmla="val 25545" name="adj"/>
            </a:avLst>
          </a:prstGeom>
          <a:noFill/>
          <a:ln>
            <a:noFill/>
          </a:ln>
        </p:spPr>
      </p:sp>
      <p:sp>
        <p:nvSpPr>
          <p:cNvPr id="365" name="Google Shape;365;p31"/>
          <p:cNvSpPr/>
          <p:nvPr>
            <p:ph idx="5" type="pic"/>
          </p:nvPr>
        </p:nvSpPr>
        <p:spPr>
          <a:xfrm>
            <a:off x="361950" y="1600350"/>
            <a:ext cx="2001300" cy="605100"/>
          </a:xfrm>
          <a:prstGeom prst="roundRect">
            <a:avLst>
              <a:gd fmla="val 26529" name="adj"/>
            </a:avLst>
          </a:prstGeom>
          <a:noFill/>
          <a:ln>
            <a:noFill/>
          </a:ln>
        </p:spPr>
      </p:sp>
      <p:sp>
        <p:nvSpPr>
          <p:cNvPr id="366" name="Google Shape;366;p31"/>
          <p:cNvSpPr txBox="1"/>
          <p:nvPr>
            <p:ph type="title"/>
          </p:nvPr>
        </p:nvSpPr>
        <p:spPr>
          <a:xfrm>
            <a:off x="361975" y="1066100"/>
            <a:ext cx="6243300" cy="4551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SzPts val="1400"/>
              <a:buFont typeface="Archivo SemiBold"/>
              <a:buNone/>
              <a:defRPr>
                <a:latin typeface="Archivo SemiBold"/>
                <a:ea typeface="Archivo SemiBold"/>
                <a:cs typeface="Archivo SemiBold"/>
                <a:sym typeface="Archivo SemiBold"/>
              </a:defRPr>
            </a:lvl2pPr>
            <a:lvl3pPr lvl="2">
              <a:spcBef>
                <a:spcPts val="0"/>
              </a:spcBef>
              <a:spcAft>
                <a:spcPts val="0"/>
              </a:spcAft>
              <a:buSzPts val="1400"/>
              <a:buFont typeface="Archivo SemiBold"/>
              <a:buNone/>
              <a:defRPr>
                <a:latin typeface="Archivo SemiBold"/>
                <a:ea typeface="Archivo SemiBold"/>
                <a:cs typeface="Archivo SemiBold"/>
                <a:sym typeface="Archivo SemiBold"/>
              </a:defRPr>
            </a:lvl3pPr>
            <a:lvl4pPr lvl="3">
              <a:spcBef>
                <a:spcPts val="0"/>
              </a:spcBef>
              <a:spcAft>
                <a:spcPts val="0"/>
              </a:spcAft>
              <a:buSzPts val="1400"/>
              <a:buFont typeface="Archivo SemiBold"/>
              <a:buNone/>
              <a:defRPr>
                <a:latin typeface="Archivo SemiBold"/>
                <a:ea typeface="Archivo SemiBold"/>
                <a:cs typeface="Archivo SemiBold"/>
                <a:sym typeface="Archivo SemiBold"/>
              </a:defRPr>
            </a:lvl4pPr>
            <a:lvl5pPr lvl="4">
              <a:spcBef>
                <a:spcPts val="0"/>
              </a:spcBef>
              <a:spcAft>
                <a:spcPts val="0"/>
              </a:spcAft>
              <a:buSzPts val="1400"/>
              <a:buFont typeface="Archivo SemiBold"/>
              <a:buNone/>
              <a:defRPr>
                <a:latin typeface="Archivo SemiBold"/>
                <a:ea typeface="Archivo SemiBold"/>
                <a:cs typeface="Archivo SemiBold"/>
                <a:sym typeface="Archivo SemiBold"/>
              </a:defRPr>
            </a:lvl5pPr>
            <a:lvl6pPr lvl="5">
              <a:spcBef>
                <a:spcPts val="0"/>
              </a:spcBef>
              <a:spcAft>
                <a:spcPts val="0"/>
              </a:spcAft>
              <a:buSzPts val="1400"/>
              <a:buFont typeface="Archivo SemiBold"/>
              <a:buNone/>
              <a:defRPr>
                <a:latin typeface="Archivo SemiBold"/>
                <a:ea typeface="Archivo SemiBold"/>
                <a:cs typeface="Archivo SemiBold"/>
                <a:sym typeface="Archivo SemiBold"/>
              </a:defRPr>
            </a:lvl6pPr>
            <a:lvl7pPr lvl="6">
              <a:spcBef>
                <a:spcPts val="0"/>
              </a:spcBef>
              <a:spcAft>
                <a:spcPts val="0"/>
              </a:spcAft>
              <a:buSzPts val="1400"/>
              <a:buFont typeface="Archivo SemiBold"/>
              <a:buNone/>
              <a:defRPr>
                <a:latin typeface="Archivo SemiBold"/>
                <a:ea typeface="Archivo SemiBold"/>
                <a:cs typeface="Archivo SemiBold"/>
                <a:sym typeface="Archivo SemiBold"/>
              </a:defRPr>
            </a:lvl7pPr>
            <a:lvl8pPr lvl="7">
              <a:spcBef>
                <a:spcPts val="0"/>
              </a:spcBef>
              <a:spcAft>
                <a:spcPts val="0"/>
              </a:spcAft>
              <a:buSzPts val="1400"/>
              <a:buFont typeface="Archivo SemiBold"/>
              <a:buNone/>
              <a:defRPr>
                <a:latin typeface="Archivo SemiBold"/>
                <a:ea typeface="Archivo SemiBold"/>
                <a:cs typeface="Archivo SemiBold"/>
                <a:sym typeface="Archivo SemiBold"/>
              </a:defRPr>
            </a:lvl8pPr>
            <a:lvl9pPr lvl="8">
              <a:spcBef>
                <a:spcPts val="0"/>
              </a:spcBef>
              <a:spcAft>
                <a:spcPts val="0"/>
              </a:spcAft>
              <a:buSzPts val="1400"/>
              <a:buFont typeface="Archivo SemiBold"/>
              <a:buNone/>
              <a:defRPr>
                <a:latin typeface="Archivo SemiBold"/>
                <a:ea typeface="Archivo SemiBold"/>
                <a:cs typeface="Archivo SemiBold"/>
                <a:sym typeface="Archivo SemiBold"/>
              </a:defRPr>
            </a:lvl9pPr>
          </a:lstStyle>
          <a:p/>
        </p:txBody>
      </p:sp>
      <p:sp>
        <p:nvSpPr>
          <p:cNvPr id="367" name="Google Shape;367;p31"/>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68" name="Google Shape;368;p31"/>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69" name="Google Shape;369;p31"/>
          <p:cNvSpPr txBox="1"/>
          <p:nvPr>
            <p:ph idx="6" type="subTitle"/>
          </p:nvPr>
        </p:nvSpPr>
        <p:spPr>
          <a:xfrm>
            <a:off x="528567" y="2459450"/>
            <a:ext cx="1654500" cy="2091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70" name="Google Shape;370;p31"/>
          <p:cNvSpPr txBox="1"/>
          <p:nvPr>
            <p:ph idx="7" type="subTitle"/>
          </p:nvPr>
        </p:nvSpPr>
        <p:spPr>
          <a:xfrm>
            <a:off x="2664436" y="2459450"/>
            <a:ext cx="1654500" cy="2091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71" name="Google Shape;371;p31"/>
          <p:cNvSpPr txBox="1"/>
          <p:nvPr>
            <p:ph idx="8" type="subTitle"/>
          </p:nvPr>
        </p:nvSpPr>
        <p:spPr>
          <a:xfrm>
            <a:off x="4803102" y="2459450"/>
            <a:ext cx="1654500" cy="2091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72" name="Google Shape;372;p31"/>
          <p:cNvSpPr txBox="1"/>
          <p:nvPr>
            <p:ph idx="9" type="subTitle"/>
          </p:nvPr>
        </p:nvSpPr>
        <p:spPr>
          <a:xfrm>
            <a:off x="6938513" y="2459450"/>
            <a:ext cx="1654500" cy="2091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73" name="Google Shape;373;p31"/>
          <p:cNvSpPr txBox="1"/>
          <p:nvPr>
            <p:ph idx="13"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big ideas">
  <p:cSld name="CUSTOM_13">
    <p:spTree>
      <p:nvGrpSpPr>
        <p:cNvPr id="374" name="Shape 374"/>
        <p:cNvGrpSpPr/>
        <p:nvPr/>
      </p:nvGrpSpPr>
      <p:grpSpPr>
        <a:xfrm>
          <a:off x="0" y="0"/>
          <a:ext cx="0" cy="0"/>
          <a:chOff x="0" y="0"/>
          <a:chExt cx="0" cy="0"/>
        </a:xfrm>
      </p:grpSpPr>
      <p:pic>
        <p:nvPicPr>
          <p:cNvPr id="375" name="Google Shape;375;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6" name="Google Shape;376;p32"/>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77" name="Google Shape;377;p32"/>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78" name="Google Shape;378;p32"/>
          <p:cNvSpPr txBox="1"/>
          <p:nvPr>
            <p:ph idx="2" type="subTitle"/>
          </p:nvPr>
        </p:nvSpPr>
        <p:spPr>
          <a:xfrm>
            <a:off x="494689" y="1960052"/>
            <a:ext cx="1319700" cy="314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79" name="Google Shape;379;p32"/>
          <p:cNvSpPr txBox="1"/>
          <p:nvPr>
            <p:ph idx="3" type="body"/>
          </p:nvPr>
        </p:nvSpPr>
        <p:spPr>
          <a:xfrm>
            <a:off x="494689" y="2274201"/>
            <a:ext cx="1319700" cy="2345100"/>
          </a:xfrm>
          <a:prstGeom prst="rect">
            <a:avLst/>
          </a:prstGeom>
        </p:spPr>
        <p:txBody>
          <a:bodyPr anchorCtr="0" anchor="t" bIns="137150" lIns="0" spcFirstLastPara="1" rIns="0" wrap="square" tIns="13715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80" name="Google Shape;380;p32"/>
          <p:cNvSpPr txBox="1"/>
          <p:nvPr>
            <p:ph idx="4" type="subTitle"/>
          </p:nvPr>
        </p:nvSpPr>
        <p:spPr>
          <a:xfrm>
            <a:off x="2203520" y="1960052"/>
            <a:ext cx="1319700" cy="314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81" name="Google Shape;381;p32"/>
          <p:cNvSpPr txBox="1"/>
          <p:nvPr>
            <p:ph idx="5" type="body"/>
          </p:nvPr>
        </p:nvSpPr>
        <p:spPr>
          <a:xfrm>
            <a:off x="2203520" y="2274201"/>
            <a:ext cx="1319700" cy="2345100"/>
          </a:xfrm>
          <a:prstGeom prst="rect">
            <a:avLst/>
          </a:prstGeom>
        </p:spPr>
        <p:txBody>
          <a:bodyPr anchorCtr="0" anchor="t" bIns="137150" lIns="0" spcFirstLastPara="1" rIns="0" wrap="square" tIns="13715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82" name="Google Shape;382;p32"/>
          <p:cNvSpPr txBox="1"/>
          <p:nvPr>
            <p:ph idx="6" type="subTitle"/>
          </p:nvPr>
        </p:nvSpPr>
        <p:spPr>
          <a:xfrm>
            <a:off x="3912390" y="1960052"/>
            <a:ext cx="1319700" cy="314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83" name="Google Shape;383;p32"/>
          <p:cNvSpPr txBox="1"/>
          <p:nvPr>
            <p:ph idx="7" type="body"/>
          </p:nvPr>
        </p:nvSpPr>
        <p:spPr>
          <a:xfrm>
            <a:off x="3912390" y="2274201"/>
            <a:ext cx="1319700" cy="2345100"/>
          </a:xfrm>
          <a:prstGeom prst="rect">
            <a:avLst/>
          </a:prstGeom>
        </p:spPr>
        <p:txBody>
          <a:bodyPr anchorCtr="0" anchor="t" bIns="137150" lIns="0" spcFirstLastPara="1" rIns="0" wrap="square" tIns="13715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84" name="Google Shape;384;p32"/>
          <p:cNvSpPr txBox="1"/>
          <p:nvPr>
            <p:ph idx="8" type="subTitle"/>
          </p:nvPr>
        </p:nvSpPr>
        <p:spPr>
          <a:xfrm>
            <a:off x="5621020" y="1960052"/>
            <a:ext cx="1319700" cy="314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85" name="Google Shape;385;p32"/>
          <p:cNvSpPr txBox="1"/>
          <p:nvPr>
            <p:ph idx="9" type="body"/>
          </p:nvPr>
        </p:nvSpPr>
        <p:spPr>
          <a:xfrm>
            <a:off x="5621020" y="2274201"/>
            <a:ext cx="1319700" cy="2345100"/>
          </a:xfrm>
          <a:prstGeom prst="rect">
            <a:avLst/>
          </a:prstGeom>
        </p:spPr>
        <p:txBody>
          <a:bodyPr anchorCtr="0" anchor="t" bIns="137150" lIns="0" spcFirstLastPara="1" rIns="0" wrap="square" tIns="13715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86" name="Google Shape;386;p32"/>
          <p:cNvSpPr txBox="1"/>
          <p:nvPr>
            <p:ph idx="13" type="subTitle"/>
          </p:nvPr>
        </p:nvSpPr>
        <p:spPr>
          <a:xfrm>
            <a:off x="7329172" y="1960052"/>
            <a:ext cx="1319700" cy="314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387" name="Google Shape;387;p32"/>
          <p:cNvSpPr txBox="1"/>
          <p:nvPr>
            <p:ph idx="14" type="body"/>
          </p:nvPr>
        </p:nvSpPr>
        <p:spPr>
          <a:xfrm>
            <a:off x="7329172" y="2274201"/>
            <a:ext cx="1319700" cy="2345100"/>
          </a:xfrm>
          <a:prstGeom prst="rect">
            <a:avLst/>
          </a:prstGeom>
        </p:spPr>
        <p:txBody>
          <a:bodyPr anchorCtr="0" anchor="t" bIns="137150" lIns="0" spcFirstLastPara="1" rIns="0" wrap="square" tIns="13715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388" name="Google Shape;388;p32"/>
          <p:cNvSpPr txBox="1"/>
          <p:nvPr>
            <p:ph type="title"/>
          </p:nvPr>
        </p:nvSpPr>
        <p:spPr>
          <a:xfrm>
            <a:off x="357700" y="1066100"/>
            <a:ext cx="6243300" cy="4551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SzPts val="1400"/>
              <a:buFont typeface="Archivo SemiBold"/>
              <a:buNone/>
              <a:defRPr>
                <a:latin typeface="Archivo SemiBold"/>
                <a:ea typeface="Archivo SemiBold"/>
                <a:cs typeface="Archivo SemiBold"/>
                <a:sym typeface="Archivo SemiBold"/>
              </a:defRPr>
            </a:lvl2pPr>
            <a:lvl3pPr lvl="2">
              <a:spcBef>
                <a:spcPts val="0"/>
              </a:spcBef>
              <a:spcAft>
                <a:spcPts val="0"/>
              </a:spcAft>
              <a:buSzPts val="1400"/>
              <a:buFont typeface="Archivo SemiBold"/>
              <a:buNone/>
              <a:defRPr>
                <a:latin typeface="Archivo SemiBold"/>
                <a:ea typeface="Archivo SemiBold"/>
                <a:cs typeface="Archivo SemiBold"/>
                <a:sym typeface="Archivo SemiBold"/>
              </a:defRPr>
            </a:lvl3pPr>
            <a:lvl4pPr lvl="3">
              <a:spcBef>
                <a:spcPts val="0"/>
              </a:spcBef>
              <a:spcAft>
                <a:spcPts val="0"/>
              </a:spcAft>
              <a:buSzPts val="1400"/>
              <a:buFont typeface="Archivo SemiBold"/>
              <a:buNone/>
              <a:defRPr>
                <a:latin typeface="Archivo SemiBold"/>
                <a:ea typeface="Archivo SemiBold"/>
                <a:cs typeface="Archivo SemiBold"/>
                <a:sym typeface="Archivo SemiBold"/>
              </a:defRPr>
            </a:lvl4pPr>
            <a:lvl5pPr lvl="4">
              <a:spcBef>
                <a:spcPts val="0"/>
              </a:spcBef>
              <a:spcAft>
                <a:spcPts val="0"/>
              </a:spcAft>
              <a:buSzPts val="1400"/>
              <a:buFont typeface="Archivo SemiBold"/>
              <a:buNone/>
              <a:defRPr>
                <a:latin typeface="Archivo SemiBold"/>
                <a:ea typeface="Archivo SemiBold"/>
                <a:cs typeface="Archivo SemiBold"/>
                <a:sym typeface="Archivo SemiBold"/>
              </a:defRPr>
            </a:lvl5pPr>
            <a:lvl6pPr lvl="5">
              <a:spcBef>
                <a:spcPts val="0"/>
              </a:spcBef>
              <a:spcAft>
                <a:spcPts val="0"/>
              </a:spcAft>
              <a:buSzPts val="1400"/>
              <a:buFont typeface="Archivo SemiBold"/>
              <a:buNone/>
              <a:defRPr>
                <a:latin typeface="Archivo SemiBold"/>
                <a:ea typeface="Archivo SemiBold"/>
                <a:cs typeface="Archivo SemiBold"/>
                <a:sym typeface="Archivo SemiBold"/>
              </a:defRPr>
            </a:lvl6pPr>
            <a:lvl7pPr lvl="6">
              <a:spcBef>
                <a:spcPts val="0"/>
              </a:spcBef>
              <a:spcAft>
                <a:spcPts val="0"/>
              </a:spcAft>
              <a:buSzPts val="1400"/>
              <a:buFont typeface="Archivo SemiBold"/>
              <a:buNone/>
              <a:defRPr>
                <a:latin typeface="Archivo SemiBold"/>
                <a:ea typeface="Archivo SemiBold"/>
                <a:cs typeface="Archivo SemiBold"/>
                <a:sym typeface="Archivo SemiBold"/>
              </a:defRPr>
            </a:lvl7pPr>
            <a:lvl8pPr lvl="7">
              <a:spcBef>
                <a:spcPts val="0"/>
              </a:spcBef>
              <a:spcAft>
                <a:spcPts val="0"/>
              </a:spcAft>
              <a:buSzPts val="1400"/>
              <a:buFont typeface="Archivo SemiBold"/>
              <a:buNone/>
              <a:defRPr>
                <a:latin typeface="Archivo SemiBold"/>
                <a:ea typeface="Archivo SemiBold"/>
                <a:cs typeface="Archivo SemiBold"/>
                <a:sym typeface="Archivo SemiBold"/>
              </a:defRPr>
            </a:lvl8pPr>
            <a:lvl9pPr lvl="8">
              <a:spcBef>
                <a:spcPts val="0"/>
              </a:spcBef>
              <a:spcAft>
                <a:spcPts val="0"/>
              </a:spcAft>
              <a:buSzPts val="1400"/>
              <a:buFont typeface="Archivo SemiBold"/>
              <a:buNone/>
              <a:defRPr>
                <a:latin typeface="Archivo SemiBold"/>
                <a:ea typeface="Archivo SemiBold"/>
                <a:cs typeface="Archivo SemiBold"/>
                <a:sym typeface="Archivo SemiBold"/>
              </a:defRPr>
            </a:lvl9pPr>
          </a:lstStyle>
          <a:p/>
        </p:txBody>
      </p:sp>
      <p:sp>
        <p:nvSpPr>
          <p:cNvPr id="389" name="Google Shape;389;p32"/>
          <p:cNvSpPr txBox="1"/>
          <p:nvPr>
            <p:ph idx="15"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7_1_1_1_1_1_1_1_1_1_1_1_1_1_1_1_1_1_1_1_1">
    <p:bg>
      <p:bgPr>
        <a:solidFill>
          <a:schemeClr val="dk1"/>
        </a:solidFill>
      </p:bgPr>
    </p:bg>
    <p:spTree>
      <p:nvGrpSpPr>
        <p:cNvPr id="390" name="Shape 390"/>
        <p:cNvGrpSpPr/>
        <p:nvPr/>
      </p:nvGrpSpPr>
      <p:grpSpPr>
        <a:xfrm>
          <a:off x="0" y="0"/>
          <a:ext cx="0" cy="0"/>
          <a:chOff x="0" y="0"/>
          <a:chExt cx="0" cy="0"/>
        </a:xfrm>
      </p:grpSpPr>
      <p:pic>
        <p:nvPicPr>
          <p:cNvPr id="391" name="Google Shape;391;p33"/>
          <p:cNvPicPr preferRelativeResize="0"/>
          <p:nvPr/>
        </p:nvPicPr>
        <p:blipFill>
          <a:blip r:embed="rId2">
            <a:alphaModFix/>
          </a:blip>
          <a:stretch>
            <a:fillRect/>
          </a:stretch>
        </p:blipFill>
        <p:spPr>
          <a:xfrm>
            <a:off x="0" y="-1"/>
            <a:ext cx="9144000" cy="5143500"/>
          </a:xfrm>
          <a:prstGeom prst="rect">
            <a:avLst/>
          </a:prstGeom>
          <a:noFill/>
          <a:ln>
            <a:noFill/>
          </a:ln>
        </p:spPr>
      </p:pic>
      <p:sp>
        <p:nvSpPr>
          <p:cNvPr id="392" name="Google Shape;392;p33"/>
          <p:cNvSpPr txBox="1"/>
          <p:nvPr>
            <p:ph type="title"/>
          </p:nvPr>
        </p:nvSpPr>
        <p:spPr>
          <a:xfrm>
            <a:off x="361975" y="555540"/>
            <a:ext cx="8414700" cy="2778300"/>
          </a:xfrm>
          <a:prstGeom prst="rect">
            <a:avLst/>
          </a:prstGeom>
        </p:spPr>
        <p:txBody>
          <a:bodyPr anchorCtr="0" anchor="t" bIns="0" lIns="0" spcFirstLastPara="1" rIns="0" wrap="square" tIns="0">
            <a:normAutofit/>
          </a:bodyPr>
          <a:lstStyle>
            <a:lvl1pPr lvl="0">
              <a:spcBef>
                <a:spcPts val="0"/>
              </a:spcBef>
              <a:spcAft>
                <a:spcPts val="0"/>
              </a:spcAft>
              <a:buNone/>
              <a:defRPr sz="2000"/>
            </a:lvl1pPr>
            <a:lvl2pPr lvl="1">
              <a:spcBef>
                <a:spcPts val="1000"/>
              </a:spcBef>
              <a:spcAft>
                <a:spcPts val="0"/>
              </a:spcAft>
              <a:buNone/>
              <a:defRPr sz="2000"/>
            </a:lvl2pPr>
            <a:lvl3pPr lvl="2">
              <a:spcBef>
                <a:spcPts val="1000"/>
              </a:spcBef>
              <a:spcAft>
                <a:spcPts val="0"/>
              </a:spcAft>
              <a:buNone/>
              <a:defRPr sz="2000"/>
            </a:lvl3pPr>
            <a:lvl4pPr lvl="3">
              <a:spcBef>
                <a:spcPts val="1000"/>
              </a:spcBef>
              <a:spcAft>
                <a:spcPts val="0"/>
              </a:spcAft>
              <a:buNone/>
              <a:defRPr sz="2000"/>
            </a:lvl4pPr>
            <a:lvl5pPr lvl="4">
              <a:spcBef>
                <a:spcPts val="1000"/>
              </a:spcBef>
              <a:spcAft>
                <a:spcPts val="0"/>
              </a:spcAft>
              <a:buNone/>
              <a:defRPr sz="2000"/>
            </a:lvl5pPr>
            <a:lvl6pPr lvl="5">
              <a:spcBef>
                <a:spcPts val="1000"/>
              </a:spcBef>
              <a:spcAft>
                <a:spcPts val="0"/>
              </a:spcAft>
              <a:buNone/>
              <a:defRPr sz="2000"/>
            </a:lvl6pPr>
            <a:lvl7pPr lvl="6">
              <a:spcBef>
                <a:spcPts val="1000"/>
              </a:spcBef>
              <a:spcAft>
                <a:spcPts val="0"/>
              </a:spcAft>
              <a:buNone/>
              <a:defRPr sz="2000"/>
            </a:lvl7pPr>
            <a:lvl8pPr lvl="7">
              <a:spcBef>
                <a:spcPts val="1000"/>
              </a:spcBef>
              <a:spcAft>
                <a:spcPts val="0"/>
              </a:spcAft>
              <a:buNone/>
              <a:defRPr sz="2000"/>
            </a:lvl8pPr>
            <a:lvl9pPr lvl="8">
              <a:spcBef>
                <a:spcPts val="1000"/>
              </a:spcBef>
              <a:spcAft>
                <a:spcPts val="1000"/>
              </a:spcAft>
              <a:buNone/>
              <a:defRPr sz="2000"/>
            </a:lvl9pPr>
          </a:lstStyle>
          <a:p/>
        </p:txBody>
      </p:sp>
      <p:sp>
        <p:nvSpPr>
          <p:cNvPr id="393" name="Google Shape;393;p33"/>
          <p:cNvSpPr/>
          <p:nvPr>
            <p:ph idx="2" type="pic"/>
          </p:nvPr>
        </p:nvSpPr>
        <p:spPr>
          <a:xfrm>
            <a:off x="342975" y="3777050"/>
            <a:ext cx="1002900" cy="1002900"/>
          </a:xfrm>
          <a:prstGeom prst="ellipse">
            <a:avLst/>
          </a:prstGeom>
          <a:noFill/>
          <a:ln>
            <a:noFill/>
          </a:ln>
        </p:spPr>
      </p:sp>
      <p:sp>
        <p:nvSpPr>
          <p:cNvPr id="394" name="Google Shape;394;p33"/>
          <p:cNvSpPr txBox="1"/>
          <p:nvPr>
            <p:ph idx="1" type="subTitle"/>
          </p:nvPr>
        </p:nvSpPr>
        <p:spPr>
          <a:xfrm>
            <a:off x="1345875" y="3958400"/>
            <a:ext cx="4017600" cy="320100"/>
          </a:xfrm>
          <a:prstGeom prst="rect">
            <a:avLst/>
          </a:prstGeom>
        </p:spPr>
        <p:txBody>
          <a:bodyPr anchorCtr="0" anchor="ctr" bIns="0" lIns="137150" spcFirstLastPara="1" rIns="274300" wrap="square" tIns="0">
            <a:normAutofit/>
          </a:bodyPr>
          <a:lstStyle>
            <a:lvl1pPr lvl="0">
              <a:spcBef>
                <a:spcPts val="0"/>
              </a:spcBef>
              <a:spcAft>
                <a:spcPts val="0"/>
              </a:spcAft>
              <a:buClr>
                <a:schemeClr val="dk1"/>
              </a:buClr>
              <a:buSzPts val="1200"/>
              <a:buFont typeface="Archivo SemiBold"/>
              <a:buNone/>
              <a:defRPr sz="1200">
                <a:latin typeface="Archivo SemiBold"/>
                <a:ea typeface="Archivo SemiBold"/>
                <a:cs typeface="Archivo SemiBold"/>
                <a:sym typeface="Archivo SemiBold"/>
              </a:defRPr>
            </a:lvl1pPr>
            <a:lvl2pPr lvl="1">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9pPr>
          </a:lstStyle>
          <a:p/>
        </p:txBody>
      </p:sp>
      <p:sp>
        <p:nvSpPr>
          <p:cNvPr id="395" name="Google Shape;395;p33"/>
          <p:cNvSpPr txBox="1"/>
          <p:nvPr>
            <p:ph idx="3" type="subTitle"/>
          </p:nvPr>
        </p:nvSpPr>
        <p:spPr>
          <a:xfrm>
            <a:off x="1345875" y="4278500"/>
            <a:ext cx="4017600" cy="320100"/>
          </a:xfrm>
          <a:prstGeom prst="rect">
            <a:avLst/>
          </a:prstGeom>
        </p:spPr>
        <p:txBody>
          <a:bodyPr anchorCtr="0" anchor="ctr" bIns="0" lIns="137150" spcFirstLastPara="1" rIns="274300" wrap="square" tIns="0">
            <a:normAutofit/>
          </a:bodyPr>
          <a:lstStyle>
            <a:lvl1pPr lvl="0">
              <a:spcBef>
                <a:spcPts val="0"/>
              </a:spcBef>
              <a:spcAft>
                <a:spcPts val="0"/>
              </a:spcAft>
              <a:buClr>
                <a:schemeClr val="dk1"/>
              </a:buClr>
              <a:buSzPts val="1200"/>
              <a:buFont typeface="Archivo"/>
              <a:buNone/>
              <a:defRPr sz="1200"/>
            </a:lvl1pPr>
            <a:lvl2pPr lvl="1">
              <a:spcBef>
                <a:spcPts val="0"/>
              </a:spcBef>
              <a:spcAft>
                <a:spcPts val="0"/>
              </a:spcAft>
              <a:buClr>
                <a:schemeClr val="dk1"/>
              </a:buClr>
              <a:buSzPts val="1200"/>
              <a:buFont typeface="Archivo"/>
              <a:buNone/>
              <a:defRPr sz="1200">
                <a:solidFill>
                  <a:schemeClr val="dk1"/>
                </a:solidFill>
              </a:defRPr>
            </a:lvl2pPr>
            <a:lvl3pPr lvl="2">
              <a:spcBef>
                <a:spcPts val="0"/>
              </a:spcBef>
              <a:spcAft>
                <a:spcPts val="0"/>
              </a:spcAft>
              <a:buClr>
                <a:schemeClr val="dk1"/>
              </a:buClr>
              <a:buSzPts val="1200"/>
              <a:buFont typeface="Archivo"/>
              <a:buNone/>
              <a:defRPr sz="1200">
                <a:solidFill>
                  <a:schemeClr val="dk1"/>
                </a:solidFill>
              </a:defRPr>
            </a:lvl3pPr>
            <a:lvl4pPr lvl="3">
              <a:spcBef>
                <a:spcPts val="0"/>
              </a:spcBef>
              <a:spcAft>
                <a:spcPts val="0"/>
              </a:spcAft>
              <a:buClr>
                <a:schemeClr val="dk1"/>
              </a:buClr>
              <a:buSzPts val="1200"/>
              <a:buFont typeface="Archivo"/>
              <a:buNone/>
              <a:defRPr sz="1200">
                <a:solidFill>
                  <a:schemeClr val="dk1"/>
                </a:solidFill>
              </a:defRPr>
            </a:lvl4pPr>
            <a:lvl5pPr lvl="4">
              <a:spcBef>
                <a:spcPts val="0"/>
              </a:spcBef>
              <a:spcAft>
                <a:spcPts val="0"/>
              </a:spcAft>
              <a:buClr>
                <a:schemeClr val="dk1"/>
              </a:buClr>
              <a:buSzPts val="1200"/>
              <a:buFont typeface="Archivo"/>
              <a:buNone/>
              <a:defRPr sz="1200">
                <a:solidFill>
                  <a:schemeClr val="dk1"/>
                </a:solidFill>
              </a:defRPr>
            </a:lvl5pPr>
            <a:lvl6pPr lvl="5">
              <a:spcBef>
                <a:spcPts val="0"/>
              </a:spcBef>
              <a:spcAft>
                <a:spcPts val="0"/>
              </a:spcAft>
              <a:buClr>
                <a:schemeClr val="dk1"/>
              </a:buClr>
              <a:buSzPts val="1200"/>
              <a:buFont typeface="Archivo"/>
              <a:buNone/>
              <a:defRPr sz="1200">
                <a:solidFill>
                  <a:schemeClr val="dk1"/>
                </a:solidFill>
              </a:defRPr>
            </a:lvl6pPr>
            <a:lvl7pPr lvl="6">
              <a:spcBef>
                <a:spcPts val="0"/>
              </a:spcBef>
              <a:spcAft>
                <a:spcPts val="0"/>
              </a:spcAft>
              <a:buClr>
                <a:schemeClr val="dk1"/>
              </a:buClr>
              <a:buSzPts val="1200"/>
              <a:buFont typeface="Archivo"/>
              <a:buNone/>
              <a:defRPr sz="1200">
                <a:solidFill>
                  <a:schemeClr val="dk1"/>
                </a:solidFill>
              </a:defRPr>
            </a:lvl7pPr>
            <a:lvl8pPr lvl="7">
              <a:spcBef>
                <a:spcPts val="0"/>
              </a:spcBef>
              <a:spcAft>
                <a:spcPts val="0"/>
              </a:spcAft>
              <a:buClr>
                <a:schemeClr val="dk1"/>
              </a:buClr>
              <a:buSzPts val="1200"/>
              <a:buFont typeface="Archivo"/>
              <a:buNone/>
              <a:defRPr sz="1200">
                <a:solidFill>
                  <a:schemeClr val="dk1"/>
                </a:solidFill>
              </a:defRPr>
            </a:lvl8pPr>
            <a:lvl9pPr lvl="8">
              <a:spcBef>
                <a:spcPts val="0"/>
              </a:spcBef>
              <a:spcAft>
                <a:spcPts val="0"/>
              </a:spcAft>
              <a:buClr>
                <a:schemeClr val="dk1"/>
              </a:buClr>
              <a:buSzPts val="1200"/>
              <a:buFont typeface="Archivo"/>
              <a:buNone/>
              <a:defRPr sz="1200">
                <a:solidFill>
                  <a:schemeClr val="dk1"/>
                </a:solidFill>
              </a:defRPr>
            </a:lvl9pPr>
          </a:lstStyle>
          <a:p/>
        </p:txBody>
      </p:sp>
      <p:sp>
        <p:nvSpPr>
          <p:cNvPr id="396" name="Google Shape;396;p33"/>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97" name="Google Shape;397;p33"/>
          <p:cNvSpPr txBox="1"/>
          <p:nvPr>
            <p:ph idx="4"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Alt 1">
  <p:cSld name="CUSTOM_7_1_1_1_1_1_1_1_1_1_1_1_1_1_1_1_1_1_1_1_1_1">
    <p:bg>
      <p:bgPr>
        <a:solidFill>
          <a:schemeClr val="lt1"/>
        </a:solidFill>
      </p:bgPr>
    </p:bg>
    <p:spTree>
      <p:nvGrpSpPr>
        <p:cNvPr id="398" name="Shape 398"/>
        <p:cNvGrpSpPr/>
        <p:nvPr/>
      </p:nvGrpSpPr>
      <p:grpSpPr>
        <a:xfrm>
          <a:off x="0" y="0"/>
          <a:ext cx="0" cy="0"/>
          <a:chOff x="0" y="0"/>
          <a:chExt cx="0" cy="0"/>
        </a:xfrm>
      </p:grpSpPr>
      <p:pic>
        <p:nvPicPr>
          <p:cNvPr id="399" name="Google Shape;399;p34"/>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0" name="Google Shape;400;p34"/>
          <p:cNvSpPr txBox="1"/>
          <p:nvPr>
            <p:ph idx="1" type="subTitle"/>
          </p:nvPr>
        </p:nvSpPr>
        <p:spPr>
          <a:xfrm>
            <a:off x="6080700" y="3770600"/>
            <a:ext cx="2486700" cy="342300"/>
          </a:xfrm>
          <a:prstGeom prst="rect">
            <a:avLst/>
          </a:prstGeom>
        </p:spPr>
        <p:txBody>
          <a:bodyPr anchorCtr="0" anchor="ctr" bIns="0" lIns="0" spcFirstLastPara="1" rIns="0" wrap="square" tIns="0">
            <a:normAutofit/>
          </a:bodyPr>
          <a:lstStyle>
            <a:lvl1pPr lvl="0">
              <a:spcBef>
                <a:spcPts val="0"/>
              </a:spcBef>
              <a:spcAft>
                <a:spcPts val="0"/>
              </a:spcAft>
              <a:buClr>
                <a:schemeClr val="dk1"/>
              </a:buClr>
              <a:buSzPts val="1200"/>
              <a:buFont typeface="Archivo"/>
              <a:buNone/>
              <a:defRPr sz="1200"/>
            </a:lvl1pPr>
            <a:lvl2pPr lvl="1">
              <a:spcBef>
                <a:spcPts val="0"/>
              </a:spcBef>
              <a:spcAft>
                <a:spcPts val="0"/>
              </a:spcAft>
              <a:buClr>
                <a:schemeClr val="dk1"/>
              </a:buClr>
              <a:buSzPts val="1200"/>
              <a:buFont typeface="Archivo"/>
              <a:buNone/>
              <a:defRPr sz="1200">
                <a:solidFill>
                  <a:schemeClr val="dk1"/>
                </a:solidFill>
              </a:defRPr>
            </a:lvl2pPr>
            <a:lvl3pPr lvl="2">
              <a:spcBef>
                <a:spcPts val="0"/>
              </a:spcBef>
              <a:spcAft>
                <a:spcPts val="0"/>
              </a:spcAft>
              <a:buClr>
                <a:schemeClr val="dk1"/>
              </a:buClr>
              <a:buSzPts val="1200"/>
              <a:buFont typeface="Archivo"/>
              <a:buNone/>
              <a:defRPr sz="1200">
                <a:solidFill>
                  <a:schemeClr val="dk1"/>
                </a:solidFill>
              </a:defRPr>
            </a:lvl3pPr>
            <a:lvl4pPr lvl="3">
              <a:spcBef>
                <a:spcPts val="0"/>
              </a:spcBef>
              <a:spcAft>
                <a:spcPts val="0"/>
              </a:spcAft>
              <a:buClr>
                <a:schemeClr val="dk1"/>
              </a:buClr>
              <a:buSzPts val="1200"/>
              <a:buFont typeface="Archivo"/>
              <a:buNone/>
              <a:defRPr sz="1200">
                <a:solidFill>
                  <a:schemeClr val="dk1"/>
                </a:solidFill>
              </a:defRPr>
            </a:lvl4pPr>
            <a:lvl5pPr lvl="4">
              <a:spcBef>
                <a:spcPts val="0"/>
              </a:spcBef>
              <a:spcAft>
                <a:spcPts val="0"/>
              </a:spcAft>
              <a:buClr>
                <a:schemeClr val="dk1"/>
              </a:buClr>
              <a:buSzPts val="1200"/>
              <a:buFont typeface="Archivo"/>
              <a:buNone/>
              <a:defRPr sz="1200">
                <a:solidFill>
                  <a:schemeClr val="dk1"/>
                </a:solidFill>
              </a:defRPr>
            </a:lvl5pPr>
            <a:lvl6pPr lvl="5">
              <a:spcBef>
                <a:spcPts val="0"/>
              </a:spcBef>
              <a:spcAft>
                <a:spcPts val="0"/>
              </a:spcAft>
              <a:buClr>
                <a:schemeClr val="dk1"/>
              </a:buClr>
              <a:buSzPts val="1200"/>
              <a:buFont typeface="Archivo"/>
              <a:buNone/>
              <a:defRPr sz="1200">
                <a:solidFill>
                  <a:schemeClr val="dk1"/>
                </a:solidFill>
              </a:defRPr>
            </a:lvl6pPr>
            <a:lvl7pPr lvl="6">
              <a:spcBef>
                <a:spcPts val="0"/>
              </a:spcBef>
              <a:spcAft>
                <a:spcPts val="0"/>
              </a:spcAft>
              <a:buClr>
                <a:schemeClr val="dk1"/>
              </a:buClr>
              <a:buSzPts val="1200"/>
              <a:buFont typeface="Archivo"/>
              <a:buNone/>
              <a:defRPr sz="1200">
                <a:solidFill>
                  <a:schemeClr val="dk1"/>
                </a:solidFill>
              </a:defRPr>
            </a:lvl7pPr>
            <a:lvl8pPr lvl="7">
              <a:spcBef>
                <a:spcPts val="0"/>
              </a:spcBef>
              <a:spcAft>
                <a:spcPts val="0"/>
              </a:spcAft>
              <a:buClr>
                <a:schemeClr val="dk1"/>
              </a:buClr>
              <a:buSzPts val="1200"/>
              <a:buFont typeface="Archivo"/>
              <a:buNone/>
              <a:defRPr sz="1200">
                <a:solidFill>
                  <a:schemeClr val="dk1"/>
                </a:solidFill>
              </a:defRPr>
            </a:lvl8pPr>
            <a:lvl9pPr lvl="8">
              <a:spcBef>
                <a:spcPts val="0"/>
              </a:spcBef>
              <a:spcAft>
                <a:spcPts val="0"/>
              </a:spcAft>
              <a:buClr>
                <a:schemeClr val="dk1"/>
              </a:buClr>
              <a:buSzPts val="1200"/>
              <a:buFont typeface="Archivo"/>
              <a:buNone/>
              <a:defRPr sz="1200">
                <a:solidFill>
                  <a:schemeClr val="dk1"/>
                </a:solidFill>
              </a:defRPr>
            </a:lvl9pPr>
          </a:lstStyle>
          <a:p/>
        </p:txBody>
      </p:sp>
      <p:sp>
        <p:nvSpPr>
          <p:cNvPr id="401" name="Google Shape;401;p34"/>
          <p:cNvSpPr txBox="1"/>
          <p:nvPr>
            <p:ph type="title"/>
          </p:nvPr>
        </p:nvSpPr>
        <p:spPr>
          <a:xfrm>
            <a:off x="3502650" y="1350300"/>
            <a:ext cx="4882800" cy="2290500"/>
          </a:xfrm>
          <a:prstGeom prst="rect">
            <a:avLst/>
          </a:prstGeom>
        </p:spPr>
        <p:txBody>
          <a:bodyPr anchorCtr="0" anchor="t" bIns="91425" lIns="91425" spcFirstLastPara="1" rIns="91425" wrap="square" tIns="91425">
            <a:normAutofit/>
          </a:bodyPr>
          <a:lstStyle>
            <a:lvl1pPr lvl="0">
              <a:spcBef>
                <a:spcPts val="0"/>
              </a:spcBef>
              <a:spcAft>
                <a:spcPts val="0"/>
              </a:spcAft>
              <a:buNone/>
              <a:defRPr sz="2000"/>
            </a:lvl1pPr>
            <a:lvl2pPr lvl="1">
              <a:spcBef>
                <a:spcPts val="0"/>
              </a:spcBef>
              <a:spcAft>
                <a:spcPts val="0"/>
              </a:spcAft>
              <a:buNone/>
              <a:defRPr sz="2000"/>
            </a:lvl2pPr>
            <a:lvl3pPr lvl="2">
              <a:spcBef>
                <a:spcPts val="0"/>
              </a:spcBef>
              <a:spcAft>
                <a:spcPts val="0"/>
              </a:spcAft>
              <a:buNone/>
              <a:defRPr sz="2000"/>
            </a:lvl3pPr>
            <a:lvl4pPr lvl="3">
              <a:spcBef>
                <a:spcPts val="0"/>
              </a:spcBef>
              <a:spcAft>
                <a:spcPts val="0"/>
              </a:spcAft>
              <a:buNone/>
              <a:defRPr sz="2000"/>
            </a:lvl4pPr>
            <a:lvl5pPr lvl="4">
              <a:spcBef>
                <a:spcPts val="0"/>
              </a:spcBef>
              <a:spcAft>
                <a:spcPts val="0"/>
              </a:spcAft>
              <a:buNone/>
              <a:defRPr sz="2000"/>
            </a:lvl5pPr>
            <a:lvl6pPr lvl="5">
              <a:spcBef>
                <a:spcPts val="0"/>
              </a:spcBef>
              <a:spcAft>
                <a:spcPts val="0"/>
              </a:spcAft>
              <a:buNone/>
              <a:defRPr sz="2000"/>
            </a:lvl6pPr>
            <a:lvl7pPr lvl="6">
              <a:spcBef>
                <a:spcPts val="0"/>
              </a:spcBef>
              <a:spcAft>
                <a:spcPts val="0"/>
              </a:spcAft>
              <a:buNone/>
              <a:defRPr sz="2000"/>
            </a:lvl7pPr>
            <a:lvl8pPr lvl="7">
              <a:spcBef>
                <a:spcPts val="0"/>
              </a:spcBef>
              <a:spcAft>
                <a:spcPts val="0"/>
              </a:spcAft>
              <a:buNone/>
              <a:defRPr sz="2000"/>
            </a:lvl8pPr>
            <a:lvl9pPr lvl="8">
              <a:spcBef>
                <a:spcPts val="0"/>
              </a:spcBef>
              <a:spcAft>
                <a:spcPts val="0"/>
              </a:spcAft>
              <a:buNone/>
              <a:defRPr sz="2000"/>
            </a:lvl9pPr>
          </a:lstStyle>
          <a:p/>
        </p:txBody>
      </p:sp>
      <p:sp>
        <p:nvSpPr>
          <p:cNvPr id="402" name="Google Shape;402;p34"/>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403" name="Google Shape;403;p34"/>
          <p:cNvSpPr txBox="1"/>
          <p:nvPr>
            <p:ph idx="2"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404" name="Google Shape;404;p34"/>
          <p:cNvSpPr txBox="1"/>
          <p:nvPr>
            <p:ph idx="3" type="subTitle"/>
          </p:nvPr>
        </p:nvSpPr>
        <p:spPr>
          <a:xfrm>
            <a:off x="3502650" y="3770600"/>
            <a:ext cx="2486700" cy="342300"/>
          </a:xfrm>
          <a:prstGeom prst="rect">
            <a:avLst/>
          </a:prstGeom>
        </p:spPr>
        <p:txBody>
          <a:bodyPr anchorCtr="0" anchor="ctr" bIns="0" lIns="0" spcFirstLastPara="1" rIns="0" wrap="square" tIns="0">
            <a:normAutofit/>
          </a:bodyPr>
          <a:lstStyle>
            <a:lvl1pPr lvl="0">
              <a:spcBef>
                <a:spcPts val="0"/>
              </a:spcBef>
              <a:spcAft>
                <a:spcPts val="0"/>
              </a:spcAft>
              <a:buClr>
                <a:schemeClr val="dk1"/>
              </a:buClr>
              <a:buSzPts val="1200"/>
              <a:buFont typeface="Archivo SemiBold"/>
              <a:buNone/>
              <a:defRPr sz="1200">
                <a:latin typeface="Archivo SemiBold"/>
                <a:ea typeface="Archivo SemiBold"/>
                <a:cs typeface="Archivo SemiBold"/>
                <a:sym typeface="Archivo SemiBold"/>
              </a:defRPr>
            </a:lvl1pPr>
            <a:lvl2pPr lvl="1">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9pPr>
          </a:lstStyle>
          <a:p/>
        </p:txBody>
      </p:sp>
      <p:sp>
        <p:nvSpPr>
          <p:cNvPr id="405" name="Google Shape;405;p34"/>
          <p:cNvSpPr/>
          <p:nvPr>
            <p:ph idx="4" type="pic"/>
          </p:nvPr>
        </p:nvSpPr>
        <p:spPr>
          <a:xfrm>
            <a:off x="361975" y="1215200"/>
            <a:ext cx="2920200" cy="2958300"/>
          </a:xfrm>
          <a:prstGeom prst="ellipse">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CUSTOM_2">
    <p:bg>
      <p:bgPr>
        <a:solidFill>
          <a:schemeClr val="dk1"/>
        </a:solidFill>
      </p:bgPr>
    </p:bg>
    <p:spTree>
      <p:nvGrpSpPr>
        <p:cNvPr id="406" name="Shape 406"/>
        <p:cNvGrpSpPr/>
        <p:nvPr/>
      </p:nvGrpSpPr>
      <p:grpSpPr>
        <a:xfrm>
          <a:off x="0" y="0"/>
          <a:ext cx="0" cy="0"/>
          <a:chOff x="0" y="0"/>
          <a:chExt cx="0" cy="0"/>
        </a:xfrm>
      </p:grpSpPr>
      <p:pic>
        <p:nvPicPr>
          <p:cNvPr id="407" name="Google Shape;407;p35"/>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8" name="Google Shape;408;p35"/>
          <p:cNvSpPr txBox="1"/>
          <p:nvPr>
            <p:ph idx="1" type="body"/>
          </p:nvPr>
        </p:nvSpPr>
        <p:spPr>
          <a:xfrm>
            <a:off x="359200" y="1801500"/>
            <a:ext cx="4029000" cy="30027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409" name="Google Shape;409;p35"/>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410" name="Google Shape;410;p35"/>
          <p:cNvSpPr txBox="1"/>
          <p:nvPr>
            <p:ph idx="2"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411" name="Google Shape;411;p35"/>
          <p:cNvSpPr/>
          <p:nvPr>
            <p:ph idx="3" type="pic"/>
          </p:nvPr>
        </p:nvSpPr>
        <p:spPr>
          <a:xfrm>
            <a:off x="4637525" y="612800"/>
            <a:ext cx="4131600" cy="4167000"/>
          </a:xfrm>
          <a:prstGeom prst="roundRect">
            <a:avLst>
              <a:gd fmla="val 6598" name="adj"/>
            </a:avLst>
          </a:prstGeom>
          <a:noFill/>
          <a:ln>
            <a:noFill/>
          </a:ln>
        </p:spPr>
      </p:sp>
      <p:sp>
        <p:nvSpPr>
          <p:cNvPr id="412" name="Google Shape;412;p35"/>
          <p:cNvSpPr txBox="1"/>
          <p:nvPr>
            <p:ph idx="4" type="subTitle"/>
          </p:nvPr>
        </p:nvSpPr>
        <p:spPr>
          <a:xfrm>
            <a:off x="361975" y="539900"/>
            <a:ext cx="4131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Alt 1">
  <p:cSld name="CUSTOM_2_1">
    <p:bg>
      <p:bgPr>
        <a:solidFill>
          <a:schemeClr val="dk1"/>
        </a:solidFill>
      </p:bgPr>
    </p:bg>
    <p:spTree>
      <p:nvGrpSpPr>
        <p:cNvPr id="413" name="Shape 413"/>
        <p:cNvGrpSpPr/>
        <p:nvPr/>
      </p:nvGrpSpPr>
      <p:grpSpPr>
        <a:xfrm>
          <a:off x="0" y="0"/>
          <a:ext cx="0" cy="0"/>
          <a:chOff x="0" y="0"/>
          <a:chExt cx="0" cy="0"/>
        </a:xfrm>
      </p:grpSpPr>
      <p:pic>
        <p:nvPicPr>
          <p:cNvPr id="414" name="Google Shape;414;p36"/>
          <p:cNvPicPr preferRelativeResize="0"/>
          <p:nvPr/>
        </p:nvPicPr>
        <p:blipFill>
          <a:blip r:embed="rId2">
            <a:alphaModFix/>
          </a:blip>
          <a:stretch>
            <a:fillRect/>
          </a:stretch>
        </p:blipFill>
        <p:spPr>
          <a:xfrm>
            <a:off x="0" y="0"/>
            <a:ext cx="9144000" cy="5143500"/>
          </a:xfrm>
          <a:prstGeom prst="rect">
            <a:avLst/>
          </a:prstGeom>
          <a:noFill/>
          <a:ln>
            <a:noFill/>
          </a:ln>
        </p:spPr>
      </p:pic>
      <p:sp>
        <p:nvSpPr>
          <p:cNvPr id="415" name="Google Shape;415;p36"/>
          <p:cNvSpPr txBox="1"/>
          <p:nvPr>
            <p:ph type="title"/>
          </p:nvPr>
        </p:nvSpPr>
        <p:spPr>
          <a:xfrm>
            <a:off x="3843300" y="870251"/>
            <a:ext cx="4933500" cy="2742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2000">
                <a:latin typeface="Archivo SemiBold"/>
                <a:ea typeface="Archivo SemiBold"/>
                <a:cs typeface="Archivo SemiBold"/>
                <a:sym typeface="Archivo SemiBold"/>
              </a:defRPr>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p:txBody>
      </p:sp>
      <p:sp>
        <p:nvSpPr>
          <p:cNvPr id="416" name="Google Shape;416;p36"/>
          <p:cNvSpPr/>
          <p:nvPr>
            <p:ph idx="2" type="pic"/>
          </p:nvPr>
        </p:nvSpPr>
        <p:spPr>
          <a:xfrm>
            <a:off x="361975" y="612800"/>
            <a:ext cx="3224400" cy="4167000"/>
          </a:xfrm>
          <a:prstGeom prst="roundRect">
            <a:avLst>
              <a:gd fmla="val 4717" name="adj"/>
            </a:avLst>
          </a:prstGeom>
          <a:noFill/>
          <a:ln>
            <a:noFill/>
          </a:ln>
        </p:spPr>
      </p:sp>
      <p:sp>
        <p:nvSpPr>
          <p:cNvPr id="417" name="Google Shape;417;p36"/>
          <p:cNvSpPr txBox="1"/>
          <p:nvPr>
            <p:ph idx="1" type="body"/>
          </p:nvPr>
        </p:nvSpPr>
        <p:spPr>
          <a:xfrm>
            <a:off x="3843300" y="4195275"/>
            <a:ext cx="4933500" cy="5847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dk1"/>
              </a:buClr>
              <a:buSzPts val="1000"/>
              <a:buFont typeface="Archivo"/>
              <a:buChar char="●"/>
              <a:defRPr sz="1000"/>
            </a:lvl1pPr>
            <a:lvl2pPr indent="-292100" lvl="1" marL="914400">
              <a:spcBef>
                <a:spcPts val="800"/>
              </a:spcBef>
              <a:spcAft>
                <a:spcPts val="0"/>
              </a:spcAft>
              <a:buClr>
                <a:schemeClr val="dk1"/>
              </a:buClr>
              <a:buSzPts val="1000"/>
              <a:buFont typeface="Archivo"/>
              <a:buChar char="○"/>
              <a:defRPr sz="1000"/>
            </a:lvl2pPr>
            <a:lvl3pPr indent="-292100" lvl="2" marL="1371600">
              <a:spcBef>
                <a:spcPts val="800"/>
              </a:spcBef>
              <a:spcAft>
                <a:spcPts val="0"/>
              </a:spcAft>
              <a:buClr>
                <a:schemeClr val="dk1"/>
              </a:buClr>
              <a:buSzPts val="1000"/>
              <a:buFont typeface="Archivo"/>
              <a:buChar char="■"/>
              <a:defRPr sz="1000"/>
            </a:lvl3pPr>
            <a:lvl4pPr indent="-292100" lvl="3" marL="1828800">
              <a:spcBef>
                <a:spcPts val="800"/>
              </a:spcBef>
              <a:spcAft>
                <a:spcPts val="0"/>
              </a:spcAft>
              <a:buClr>
                <a:schemeClr val="dk1"/>
              </a:buClr>
              <a:buSzPts val="1000"/>
              <a:buFont typeface="Archivo"/>
              <a:buChar char="●"/>
              <a:defRPr sz="1000"/>
            </a:lvl4pPr>
            <a:lvl5pPr indent="-292100" lvl="4" marL="2286000">
              <a:spcBef>
                <a:spcPts val="800"/>
              </a:spcBef>
              <a:spcAft>
                <a:spcPts val="0"/>
              </a:spcAft>
              <a:buClr>
                <a:schemeClr val="dk1"/>
              </a:buClr>
              <a:buSzPts val="1000"/>
              <a:buFont typeface="Archivo"/>
              <a:buChar char="○"/>
              <a:defRPr sz="1000"/>
            </a:lvl5pPr>
            <a:lvl6pPr indent="-292100" lvl="5" marL="2743200">
              <a:spcBef>
                <a:spcPts val="800"/>
              </a:spcBef>
              <a:spcAft>
                <a:spcPts val="0"/>
              </a:spcAft>
              <a:buClr>
                <a:schemeClr val="dk1"/>
              </a:buClr>
              <a:buSzPts val="1000"/>
              <a:buFont typeface="Archivo"/>
              <a:buChar char="■"/>
              <a:defRPr sz="1000"/>
            </a:lvl6pPr>
            <a:lvl7pPr indent="-292100" lvl="6" marL="3200400">
              <a:spcBef>
                <a:spcPts val="800"/>
              </a:spcBef>
              <a:spcAft>
                <a:spcPts val="0"/>
              </a:spcAft>
              <a:buClr>
                <a:schemeClr val="dk1"/>
              </a:buClr>
              <a:buSzPts val="1000"/>
              <a:buFont typeface="Archivo"/>
              <a:buChar char="●"/>
              <a:defRPr sz="1000"/>
            </a:lvl7pPr>
            <a:lvl8pPr indent="-292100" lvl="7" marL="3657600">
              <a:spcBef>
                <a:spcPts val="800"/>
              </a:spcBef>
              <a:spcAft>
                <a:spcPts val="0"/>
              </a:spcAft>
              <a:buClr>
                <a:schemeClr val="dk1"/>
              </a:buClr>
              <a:buSzPts val="1000"/>
              <a:buFont typeface="Archivo"/>
              <a:buChar char="○"/>
              <a:defRPr sz="1000"/>
            </a:lvl8pPr>
            <a:lvl9pPr indent="-292100" lvl="8" marL="4114800">
              <a:spcBef>
                <a:spcPts val="800"/>
              </a:spcBef>
              <a:spcAft>
                <a:spcPts val="800"/>
              </a:spcAft>
              <a:buClr>
                <a:schemeClr val="dk1"/>
              </a:buClr>
              <a:buSzPts val="1000"/>
              <a:buFont typeface="Archivo"/>
              <a:buChar char="■"/>
              <a:defRPr sz="1000"/>
            </a:lvl9pPr>
          </a:lstStyle>
          <a:p/>
        </p:txBody>
      </p:sp>
      <p:sp>
        <p:nvSpPr>
          <p:cNvPr id="418" name="Google Shape;418;p36"/>
          <p:cNvSpPr txBox="1"/>
          <p:nvPr>
            <p:ph idx="3" type="subTitle"/>
          </p:nvPr>
        </p:nvSpPr>
        <p:spPr>
          <a:xfrm>
            <a:off x="3843300" y="614476"/>
            <a:ext cx="4933500" cy="13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419" name="Google Shape;419;p36"/>
          <p:cNvSpPr txBox="1"/>
          <p:nvPr>
            <p:ph idx="4" type="title"/>
          </p:nvPr>
        </p:nvSpPr>
        <p:spPr>
          <a:xfrm>
            <a:off x="3843300" y="1210976"/>
            <a:ext cx="4933500" cy="2742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p:txBody>
      </p:sp>
      <p:sp>
        <p:nvSpPr>
          <p:cNvPr id="420" name="Google Shape;420;p36"/>
          <p:cNvSpPr txBox="1"/>
          <p:nvPr>
            <p:ph idx="5" type="title"/>
          </p:nvPr>
        </p:nvSpPr>
        <p:spPr>
          <a:xfrm>
            <a:off x="3843300" y="1801500"/>
            <a:ext cx="4933500" cy="1820400"/>
          </a:xfrm>
          <a:prstGeom prst="rect">
            <a:avLst/>
          </a:prstGeom>
        </p:spPr>
        <p:txBody>
          <a:bodyPr anchorCtr="0" anchor="t" bIns="0" lIns="0" spcFirstLastPara="1" rIns="0" wrap="square" tIns="0">
            <a:noAutofit/>
          </a:bodyPr>
          <a:lstStyle>
            <a:lvl1pPr lvl="0">
              <a:spcBef>
                <a:spcPts val="0"/>
              </a:spcBef>
              <a:spcAft>
                <a:spcPts val="0"/>
              </a:spcAft>
              <a:buNone/>
              <a:defRPr sz="1400"/>
            </a:lvl1pPr>
            <a:lvl2pPr lvl="1">
              <a:spcBef>
                <a:spcPts val="0"/>
              </a:spcBef>
              <a:spcAft>
                <a:spcPts val="0"/>
              </a:spcAft>
              <a:buNone/>
              <a:defRPr sz="1400"/>
            </a:lvl2pPr>
            <a:lvl3pPr lvl="2">
              <a:spcBef>
                <a:spcPts val="0"/>
              </a:spcBef>
              <a:spcAft>
                <a:spcPts val="0"/>
              </a:spcAft>
              <a:buNone/>
              <a:defRPr sz="1400"/>
            </a:lvl3pPr>
            <a:lvl4pPr lvl="3">
              <a:spcBef>
                <a:spcPts val="0"/>
              </a:spcBef>
              <a:spcAft>
                <a:spcPts val="0"/>
              </a:spcAft>
              <a:buNone/>
              <a:defRPr sz="1400"/>
            </a:lvl4pPr>
            <a:lvl5pPr lvl="4">
              <a:spcBef>
                <a:spcPts val="0"/>
              </a:spcBef>
              <a:spcAft>
                <a:spcPts val="0"/>
              </a:spcAft>
              <a:buNone/>
              <a:defRPr sz="1400"/>
            </a:lvl5pPr>
            <a:lvl6pPr lvl="5">
              <a:spcBef>
                <a:spcPts val="0"/>
              </a:spcBef>
              <a:spcAft>
                <a:spcPts val="0"/>
              </a:spcAft>
              <a:buNone/>
              <a:defRPr sz="1400"/>
            </a:lvl6pPr>
            <a:lvl7pPr lvl="6">
              <a:spcBef>
                <a:spcPts val="0"/>
              </a:spcBef>
              <a:spcAft>
                <a:spcPts val="0"/>
              </a:spcAft>
              <a:buNone/>
              <a:defRPr sz="1400"/>
            </a:lvl7pPr>
            <a:lvl8pPr lvl="7">
              <a:spcBef>
                <a:spcPts val="0"/>
              </a:spcBef>
              <a:spcAft>
                <a:spcPts val="0"/>
              </a:spcAft>
              <a:buNone/>
              <a:defRPr sz="1400"/>
            </a:lvl8pPr>
            <a:lvl9pPr lvl="8">
              <a:spcBef>
                <a:spcPts val="0"/>
              </a:spcBef>
              <a:spcAft>
                <a:spcPts val="0"/>
              </a:spcAft>
              <a:buNone/>
              <a:defRPr sz="1400"/>
            </a:lvl9pPr>
          </a:lstStyle>
          <a:p/>
        </p:txBody>
      </p:sp>
      <p:sp>
        <p:nvSpPr>
          <p:cNvPr id="421" name="Google Shape;421;p36"/>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422" name="Google Shape;422;p36"/>
          <p:cNvSpPr txBox="1"/>
          <p:nvPr>
            <p:ph idx="6"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extLst>
    <p:ext uri="{DCECCB84-F9BA-43D5-87BE-67443E8EF086}">
      <p15:sldGuideLst>
        <p15:guide id="1" orient="horz" pos="386">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Alt 2">
  <p:cSld name="CUSTOM_2_1_3">
    <p:bg>
      <p:bgPr>
        <a:solidFill>
          <a:schemeClr val="dk1"/>
        </a:solidFill>
      </p:bgPr>
    </p:bg>
    <p:spTree>
      <p:nvGrpSpPr>
        <p:cNvPr id="423" name="Shape 423"/>
        <p:cNvGrpSpPr/>
        <p:nvPr/>
      </p:nvGrpSpPr>
      <p:grpSpPr>
        <a:xfrm>
          <a:off x="0" y="0"/>
          <a:ext cx="0" cy="0"/>
          <a:chOff x="0" y="0"/>
          <a:chExt cx="0" cy="0"/>
        </a:xfrm>
      </p:grpSpPr>
      <p:pic>
        <p:nvPicPr>
          <p:cNvPr id="424" name="Google Shape;424;p3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25" name="Google Shape;425;p37"/>
          <p:cNvSpPr txBox="1"/>
          <p:nvPr>
            <p:ph idx="1"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426" name="Google Shape;426;p37"/>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427" name="Google Shape;427;p37"/>
          <p:cNvSpPr txBox="1"/>
          <p:nvPr>
            <p:ph idx="2"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428" name="Google Shape;428;p37"/>
          <p:cNvSpPr txBox="1"/>
          <p:nvPr>
            <p:ph idx="3" type="body"/>
          </p:nvPr>
        </p:nvSpPr>
        <p:spPr>
          <a:xfrm>
            <a:off x="361975" y="2947875"/>
            <a:ext cx="4163100" cy="1833600"/>
          </a:xfrm>
          <a:prstGeom prst="rect">
            <a:avLst/>
          </a:prstGeom>
        </p:spPr>
        <p:txBody>
          <a:bodyPr anchorCtr="0" anchor="b" bIns="0" lIns="0" spcFirstLastPara="1" rIns="0" wrap="square" tIns="137150">
            <a:noAutofit/>
          </a:bodyPr>
          <a:lstStyle>
            <a:lvl1pPr indent="-304800" lvl="0" marL="457200">
              <a:spcBef>
                <a:spcPts val="0"/>
              </a:spcBef>
              <a:spcAft>
                <a:spcPts val="0"/>
              </a:spcAft>
              <a:buClr>
                <a:schemeClr val="dk1"/>
              </a:buClr>
              <a:buSzPts val="1200"/>
              <a:buFont typeface="Archivo"/>
              <a:buChar char="●"/>
              <a:defRPr/>
            </a:lvl1pPr>
            <a:lvl2pPr indent="-304800" lvl="1" marL="914400">
              <a:spcBef>
                <a:spcPts val="0"/>
              </a:spcBef>
              <a:spcAft>
                <a:spcPts val="0"/>
              </a:spcAft>
              <a:buClr>
                <a:schemeClr val="dk1"/>
              </a:buClr>
              <a:buSzPts val="1200"/>
              <a:buFont typeface="Archivo"/>
              <a:buChar char="○"/>
              <a:defRPr/>
            </a:lvl2pPr>
            <a:lvl3pPr indent="-304800" lvl="2" marL="1371600">
              <a:spcBef>
                <a:spcPts val="0"/>
              </a:spcBef>
              <a:spcAft>
                <a:spcPts val="0"/>
              </a:spcAft>
              <a:buClr>
                <a:schemeClr val="dk1"/>
              </a:buClr>
              <a:buSzPts val="1200"/>
              <a:buFont typeface="Archivo"/>
              <a:buChar char="■"/>
              <a:defRPr/>
            </a:lvl3pPr>
            <a:lvl4pPr indent="-304800" lvl="3" marL="1828800">
              <a:spcBef>
                <a:spcPts val="0"/>
              </a:spcBef>
              <a:spcAft>
                <a:spcPts val="0"/>
              </a:spcAft>
              <a:buClr>
                <a:schemeClr val="dk1"/>
              </a:buClr>
              <a:buSzPts val="1200"/>
              <a:buFont typeface="Archivo"/>
              <a:buChar char="●"/>
              <a:defRPr/>
            </a:lvl4pPr>
            <a:lvl5pPr indent="-304800" lvl="4" marL="2286000">
              <a:spcBef>
                <a:spcPts val="0"/>
              </a:spcBef>
              <a:spcAft>
                <a:spcPts val="0"/>
              </a:spcAft>
              <a:buClr>
                <a:schemeClr val="dk1"/>
              </a:buClr>
              <a:buSzPts val="1200"/>
              <a:buFont typeface="Archivo"/>
              <a:buChar char="○"/>
              <a:defRPr/>
            </a:lvl5pPr>
            <a:lvl6pPr indent="-304800" lvl="5" marL="2743200">
              <a:spcBef>
                <a:spcPts val="0"/>
              </a:spcBef>
              <a:spcAft>
                <a:spcPts val="0"/>
              </a:spcAft>
              <a:buClr>
                <a:schemeClr val="dk1"/>
              </a:buClr>
              <a:buSzPts val="1200"/>
              <a:buFont typeface="Archivo"/>
              <a:buChar char="■"/>
              <a:defRPr/>
            </a:lvl6pPr>
            <a:lvl7pPr indent="-304800" lvl="6" marL="3200400">
              <a:spcBef>
                <a:spcPts val="0"/>
              </a:spcBef>
              <a:spcAft>
                <a:spcPts val="0"/>
              </a:spcAft>
              <a:buClr>
                <a:schemeClr val="dk1"/>
              </a:buClr>
              <a:buSzPts val="1200"/>
              <a:buFont typeface="Archivo"/>
              <a:buChar char="●"/>
              <a:defRPr/>
            </a:lvl7pPr>
            <a:lvl8pPr indent="-304800" lvl="7" marL="3657600">
              <a:spcBef>
                <a:spcPts val="0"/>
              </a:spcBef>
              <a:spcAft>
                <a:spcPts val="0"/>
              </a:spcAft>
              <a:buClr>
                <a:schemeClr val="dk1"/>
              </a:buClr>
              <a:buSzPts val="1200"/>
              <a:buFont typeface="Archivo"/>
              <a:buChar char="○"/>
              <a:defRPr/>
            </a:lvl8pPr>
            <a:lvl9pPr indent="-304800" lvl="8" marL="4114800">
              <a:spcBef>
                <a:spcPts val="0"/>
              </a:spcBef>
              <a:spcAft>
                <a:spcPts val="0"/>
              </a:spcAft>
              <a:buClr>
                <a:schemeClr val="dk1"/>
              </a:buClr>
              <a:buSzPts val="1200"/>
              <a:buFont typeface="Archivo"/>
              <a:buChar char="■"/>
              <a:defRPr/>
            </a:lvl9pPr>
          </a:lstStyle>
          <a:p/>
        </p:txBody>
      </p:sp>
      <p:sp>
        <p:nvSpPr>
          <p:cNvPr id="429" name="Google Shape;429;p37"/>
          <p:cNvSpPr txBox="1"/>
          <p:nvPr>
            <p:ph type="title"/>
          </p:nvPr>
        </p:nvSpPr>
        <p:spPr>
          <a:xfrm>
            <a:off x="337200" y="1066100"/>
            <a:ext cx="8375700" cy="1881900"/>
          </a:xfrm>
          <a:prstGeom prst="rect">
            <a:avLst/>
          </a:prstGeom>
        </p:spPr>
        <p:txBody>
          <a:bodyPr anchorCtr="0" anchor="t" bIns="137150" lIns="0" spcFirstLastPara="1" rIns="0" wrap="square" tIns="0">
            <a:noAutofit/>
          </a:bodyPr>
          <a:lstStyle>
            <a:lvl1pPr lvl="0">
              <a:spcBef>
                <a:spcPts val="0"/>
              </a:spcBef>
              <a:spcAft>
                <a:spcPts val="0"/>
              </a:spcAft>
              <a:buClr>
                <a:schemeClr val="dk1"/>
              </a:buClr>
              <a:buSzPts val="3000"/>
              <a:buFont typeface="Archivo"/>
              <a:buNone/>
              <a:defRPr/>
            </a:lvl1pPr>
            <a:lvl2pPr lvl="1">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Alt 6">
  <p:cSld name="CUSTOM_2_1_1_1">
    <p:bg>
      <p:bgPr>
        <a:solidFill>
          <a:schemeClr val="dk1"/>
        </a:solidFill>
      </p:bgPr>
    </p:bg>
    <p:spTree>
      <p:nvGrpSpPr>
        <p:cNvPr id="430" name="Shape 430"/>
        <p:cNvGrpSpPr/>
        <p:nvPr/>
      </p:nvGrpSpPr>
      <p:grpSpPr>
        <a:xfrm>
          <a:off x="0" y="0"/>
          <a:ext cx="0" cy="0"/>
          <a:chOff x="0" y="0"/>
          <a:chExt cx="0" cy="0"/>
        </a:xfrm>
      </p:grpSpPr>
      <p:pic>
        <p:nvPicPr>
          <p:cNvPr id="431" name="Google Shape;431;p3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32" name="Google Shape;432;p38"/>
          <p:cNvSpPr txBox="1"/>
          <p:nvPr>
            <p:ph type="title"/>
          </p:nvPr>
        </p:nvSpPr>
        <p:spPr>
          <a:xfrm>
            <a:off x="361965" y="2535325"/>
            <a:ext cx="6346800" cy="2282700"/>
          </a:xfrm>
          <a:prstGeom prst="rect">
            <a:avLst/>
          </a:prstGeom>
        </p:spPr>
        <p:txBody>
          <a:bodyPr anchorCtr="0" anchor="b" bIns="0" lIns="0" spcFirstLastPara="1" rIns="0" wrap="square" tIns="0">
            <a:noAutofit/>
          </a:bodyPr>
          <a:lstStyle>
            <a:lvl1pPr lvl="0">
              <a:spcBef>
                <a:spcPts val="0"/>
              </a:spcBef>
              <a:spcAft>
                <a:spcPts val="0"/>
              </a:spcAft>
              <a:buNone/>
              <a:defRPr sz="2000">
                <a:latin typeface="Archivo SemiBold"/>
                <a:ea typeface="Archivo SemiBold"/>
                <a:cs typeface="Archivo SemiBold"/>
                <a:sym typeface="Archivo SemiBold"/>
              </a:defRPr>
            </a:lvl1pPr>
            <a:lvl2pPr lvl="1">
              <a:lnSpc>
                <a:spcPct val="115000"/>
              </a:lnSpc>
              <a:spcBef>
                <a:spcPts val="0"/>
              </a:spcBef>
              <a:spcAft>
                <a:spcPts val="0"/>
              </a:spcAft>
              <a:buNone/>
              <a:defRPr sz="2000"/>
            </a:lvl2pPr>
            <a:lvl3pPr lvl="2">
              <a:lnSpc>
                <a:spcPct val="115000"/>
              </a:lnSpc>
              <a:spcBef>
                <a:spcPts val="0"/>
              </a:spcBef>
              <a:spcAft>
                <a:spcPts val="0"/>
              </a:spcAft>
              <a:buNone/>
              <a:defRPr sz="2000"/>
            </a:lvl3pPr>
            <a:lvl4pPr lvl="3">
              <a:lnSpc>
                <a:spcPct val="115000"/>
              </a:lnSpc>
              <a:spcBef>
                <a:spcPts val="0"/>
              </a:spcBef>
              <a:spcAft>
                <a:spcPts val="0"/>
              </a:spcAft>
              <a:buNone/>
              <a:defRPr sz="2000"/>
            </a:lvl4pPr>
            <a:lvl5pPr lvl="4">
              <a:lnSpc>
                <a:spcPct val="115000"/>
              </a:lnSpc>
              <a:spcBef>
                <a:spcPts val="0"/>
              </a:spcBef>
              <a:spcAft>
                <a:spcPts val="0"/>
              </a:spcAft>
              <a:buNone/>
              <a:defRPr sz="2000"/>
            </a:lvl5pPr>
            <a:lvl6pPr lvl="5">
              <a:lnSpc>
                <a:spcPct val="115000"/>
              </a:lnSpc>
              <a:spcBef>
                <a:spcPts val="0"/>
              </a:spcBef>
              <a:spcAft>
                <a:spcPts val="0"/>
              </a:spcAft>
              <a:buNone/>
              <a:defRPr sz="2000"/>
            </a:lvl6pPr>
            <a:lvl7pPr lvl="6">
              <a:lnSpc>
                <a:spcPct val="115000"/>
              </a:lnSpc>
              <a:spcBef>
                <a:spcPts val="0"/>
              </a:spcBef>
              <a:spcAft>
                <a:spcPts val="0"/>
              </a:spcAft>
              <a:buNone/>
              <a:defRPr sz="2000"/>
            </a:lvl7pPr>
            <a:lvl8pPr lvl="7">
              <a:lnSpc>
                <a:spcPct val="115000"/>
              </a:lnSpc>
              <a:spcBef>
                <a:spcPts val="0"/>
              </a:spcBef>
              <a:spcAft>
                <a:spcPts val="0"/>
              </a:spcAft>
              <a:buNone/>
              <a:defRPr sz="2000"/>
            </a:lvl8pPr>
            <a:lvl9pPr lvl="8">
              <a:lnSpc>
                <a:spcPct val="115000"/>
              </a:lnSpc>
              <a:spcBef>
                <a:spcPts val="0"/>
              </a:spcBef>
              <a:spcAft>
                <a:spcPts val="0"/>
              </a:spcAft>
              <a:buNone/>
              <a:defRPr sz="2000"/>
            </a:lvl9pPr>
          </a:lstStyle>
          <a:p/>
        </p:txBody>
      </p:sp>
      <p:sp>
        <p:nvSpPr>
          <p:cNvPr id="433" name="Google Shape;433;p38"/>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434" name="Google Shape;434;p38"/>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435" name="Google Shape;435;p38"/>
          <p:cNvSpPr txBox="1"/>
          <p:nvPr>
            <p:ph idx="2"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CUSTOM_5">
    <p:bg>
      <p:bgPr>
        <a:solidFill>
          <a:schemeClr val="dk1"/>
        </a:solidFill>
      </p:bgPr>
    </p:bg>
    <p:spTree>
      <p:nvGrpSpPr>
        <p:cNvPr id="436" name="Shape 436"/>
        <p:cNvGrpSpPr/>
        <p:nvPr/>
      </p:nvGrpSpPr>
      <p:grpSpPr>
        <a:xfrm>
          <a:off x="0" y="0"/>
          <a:ext cx="0" cy="0"/>
          <a:chOff x="0" y="0"/>
          <a:chExt cx="0" cy="0"/>
        </a:xfrm>
      </p:grpSpPr>
      <p:pic>
        <p:nvPicPr>
          <p:cNvPr id="437" name="Google Shape;437;p3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38" name="Google Shape;438;p39"/>
          <p:cNvSpPr txBox="1"/>
          <p:nvPr>
            <p:ph type="title"/>
          </p:nvPr>
        </p:nvSpPr>
        <p:spPr>
          <a:xfrm>
            <a:off x="2504817" y="29401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39" name="Google Shape;439;p39"/>
          <p:cNvSpPr txBox="1"/>
          <p:nvPr>
            <p:ph idx="1" type="subTitle"/>
          </p:nvPr>
        </p:nvSpPr>
        <p:spPr>
          <a:xfrm>
            <a:off x="2504817" y="3661040"/>
            <a:ext cx="1994100" cy="8868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1000"/>
              <a:buFont typeface="Archivo Light"/>
              <a:buNone/>
              <a:defRPr sz="1000">
                <a:latin typeface="Archivo Light"/>
                <a:ea typeface="Archivo Light"/>
                <a:cs typeface="Archivo Light"/>
                <a:sym typeface="Archivo Light"/>
              </a:defRPr>
            </a:lvl1pPr>
            <a:lvl2pPr lvl="1"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9pPr>
          </a:lstStyle>
          <a:p/>
        </p:txBody>
      </p:sp>
      <p:sp>
        <p:nvSpPr>
          <p:cNvPr id="440" name="Google Shape;440;p39"/>
          <p:cNvSpPr/>
          <p:nvPr>
            <p:ph idx="2" type="pic"/>
          </p:nvPr>
        </p:nvSpPr>
        <p:spPr>
          <a:xfrm>
            <a:off x="2824167" y="1295719"/>
            <a:ext cx="1355400" cy="1373100"/>
          </a:xfrm>
          <a:prstGeom prst="ellipse">
            <a:avLst/>
          </a:prstGeom>
          <a:noFill/>
          <a:ln>
            <a:noFill/>
          </a:ln>
        </p:spPr>
      </p:sp>
      <p:sp>
        <p:nvSpPr>
          <p:cNvPr id="441" name="Google Shape;441;p39"/>
          <p:cNvSpPr txBox="1"/>
          <p:nvPr>
            <p:ph idx="3" type="title"/>
          </p:nvPr>
        </p:nvSpPr>
        <p:spPr>
          <a:xfrm>
            <a:off x="368350" y="2940138"/>
            <a:ext cx="1994100" cy="579900"/>
          </a:xfrm>
          <a:prstGeom prst="rect">
            <a:avLst/>
          </a:prstGeom>
        </p:spPr>
        <p:txBody>
          <a:bodyPr anchorCtr="0" anchor="ctr" bIns="91425" lIns="137150" spcFirstLastPara="1" rIns="137150" wrap="square" tIns="91425">
            <a:noAutofit/>
          </a:bodyPr>
          <a:lstStyle>
            <a:lvl1pPr lvl="0" algn="ctr">
              <a:spcBef>
                <a:spcPts val="0"/>
              </a:spcBef>
              <a:spcAft>
                <a:spcPts val="0"/>
              </a:spcAft>
              <a:buClr>
                <a:schemeClr val="dk1"/>
              </a:buClr>
              <a:buSzPts val="3000"/>
              <a:buFont typeface="Archivo SemiBold"/>
              <a:buNone/>
              <a:defRPr sz="1400">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42" name="Google Shape;442;p39"/>
          <p:cNvSpPr txBox="1"/>
          <p:nvPr>
            <p:ph idx="4" type="subTitle"/>
          </p:nvPr>
        </p:nvSpPr>
        <p:spPr>
          <a:xfrm>
            <a:off x="368350" y="3661040"/>
            <a:ext cx="1994100" cy="8868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1000"/>
              <a:buFont typeface="Archivo Light"/>
              <a:buNone/>
              <a:defRPr sz="1000">
                <a:latin typeface="Archivo Light"/>
                <a:ea typeface="Archivo Light"/>
                <a:cs typeface="Archivo Light"/>
                <a:sym typeface="Archivo Light"/>
              </a:defRPr>
            </a:lvl1pPr>
            <a:lvl2pPr lvl="1"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9pPr>
          </a:lstStyle>
          <a:p/>
        </p:txBody>
      </p:sp>
      <p:sp>
        <p:nvSpPr>
          <p:cNvPr id="443" name="Google Shape;443;p39"/>
          <p:cNvSpPr/>
          <p:nvPr>
            <p:ph idx="5" type="pic"/>
          </p:nvPr>
        </p:nvSpPr>
        <p:spPr>
          <a:xfrm>
            <a:off x="687700" y="1295719"/>
            <a:ext cx="1355400" cy="1373100"/>
          </a:xfrm>
          <a:prstGeom prst="ellipse">
            <a:avLst/>
          </a:prstGeom>
          <a:noFill/>
          <a:ln>
            <a:noFill/>
          </a:ln>
        </p:spPr>
      </p:sp>
      <p:sp>
        <p:nvSpPr>
          <p:cNvPr id="444" name="Google Shape;444;p39"/>
          <p:cNvSpPr txBox="1"/>
          <p:nvPr>
            <p:ph idx="6" type="title"/>
          </p:nvPr>
        </p:nvSpPr>
        <p:spPr>
          <a:xfrm>
            <a:off x="6778800" y="29401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45" name="Google Shape;445;p39"/>
          <p:cNvSpPr txBox="1"/>
          <p:nvPr>
            <p:ph idx="7" type="subTitle"/>
          </p:nvPr>
        </p:nvSpPr>
        <p:spPr>
          <a:xfrm>
            <a:off x="6778800" y="3661040"/>
            <a:ext cx="1994100" cy="8868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1000"/>
              <a:buFont typeface="Archivo Light"/>
              <a:buNone/>
              <a:defRPr sz="1000">
                <a:latin typeface="Archivo Light"/>
                <a:ea typeface="Archivo Light"/>
                <a:cs typeface="Archivo Light"/>
                <a:sym typeface="Archivo Light"/>
              </a:defRPr>
            </a:lvl1pPr>
            <a:lvl2pPr lvl="1"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9pPr>
          </a:lstStyle>
          <a:p/>
        </p:txBody>
      </p:sp>
      <p:sp>
        <p:nvSpPr>
          <p:cNvPr id="446" name="Google Shape;446;p39"/>
          <p:cNvSpPr/>
          <p:nvPr>
            <p:ph idx="8" type="pic"/>
          </p:nvPr>
        </p:nvSpPr>
        <p:spPr>
          <a:xfrm>
            <a:off x="7098150" y="1295719"/>
            <a:ext cx="1355400" cy="1373100"/>
          </a:xfrm>
          <a:prstGeom prst="ellipse">
            <a:avLst/>
          </a:prstGeom>
          <a:noFill/>
          <a:ln>
            <a:noFill/>
          </a:ln>
        </p:spPr>
      </p:sp>
      <p:sp>
        <p:nvSpPr>
          <p:cNvPr id="447" name="Google Shape;447;p39"/>
          <p:cNvSpPr txBox="1"/>
          <p:nvPr>
            <p:ph idx="9" type="title"/>
          </p:nvPr>
        </p:nvSpPr>
        <p:spPr>
          <a:xfrm>
            <a:off x="4650558" y="29401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48" name="Google Shape;448;p39"/>
          <p:cNvSpPr txBox="1"/>
          <p:nvPr>
            <p:ph idx="13" type="subTitle"/>
          </p:nvPr>
        </p:nvSpPr>
        <p:spPr>
          <a:xfrm>
            <a:off x="4650558" y="3661040"/>
            <a:ext cx="1994100" cy="8868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1000"/>
              <a:buFont typeface="Archivo Light"/>
              <a:buNone/>
              <a:defRPr sz="1000">
                <a:latin typeface="Archivo Light"/>
                <a:ea typeface="Archivo Light"/>
                <a:cs typeface="Archivo Light"/>
                <a:sym typeface="Archivo Light"/>
              </a:defRPr>
            </a:lvl1pPr>
            <a:lvl2pPr lvl="1"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9pPr>
          </a:lstStyle>
          <a:p/>
        </p:txBody>
      </p:sp>
      <p:sp>
        <p:nvSpPr>
          <p:cNvPr id="449" name="Google Shape;449;p39"/>
          <p:cNvSpPr/>
          <p:nvPr>
            <p:ph idx="14" type="pic"/>
          </p:nvPr>
        </p:nvSpPr>
        <p:spPr>
          <a:xfrm>
            <a:off x="4969667" y="1295719"/>
            <a:ext cx="1355400" cy="1373100"/>
          </a:xfrm>
          <a:prstGeom prst="ellipse">
            <a:avLst/>
          </a:prstGeom>
          <a:noFill/>
          <a:ln>
            <a:noFill/>
          </a:ln>
        </p:spPr>
      </p:sp>
      <p:sp>
        <p:nvSpPr>
          <p:cNvPr id="450" name="Google Shape;450;p39"/>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451" name="Google Shape;451;p39"/>
          <p:cNvSpPr txBox="1"/>
          <p:nvPr>
            <p:ph idx="15"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452" name="Google Shape;452;p39"/>
          <p:cNvSpPr txBox="1"/>
          <p:nvPr>
            <p:ph idx="16"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Alt 2">
  <p:cSld name="CUSTOM_6">
    <p:bg>
      <p:bgPr>
        <a:solidFill>
          <a:schemeClr val="dk1"/>
        </a:solidFill>
      </p:bgPr>
    </p:bg>
    <p:spTree>
      <p:nvGrpSpPr>
        <p:cNvPr id="453" name="Shape 453"/>
        <p:cNvGrpSpPr/>
        <p:nvPr/>
      </p:nvGrpSpPr>
      <p:grpSpPr>
        <a:xfrm>
          <a:off x="0" y="0"/>
          <a:ext cx="0" cy="0"/>
          <a:chOff x="0" y="0"/>
          <a:chExt cx="0" cy="0"/>
        </a:xfrm>
      </p:grpSpPr>
      <p:pic>
        <p:nvPicPr>
          <p:cNvPr id="454" name="Google Shape;454;p40"/>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5" name="Google Shape;455;p40"/>
          <p:cNvSpPr/>
          <p:nvPr>
            <p:ph idx="2" type="pic"/>
          </p:nvPr>
        </p:nvSpPr>
        <p:spPr>
          <a:xfrm>
            <a:off x="361975" y="2991074"/>
            <a:ext cx="1994400" cy="1147500"/>
          </a:xfrm>
          <a:prstGeom prst="roundRect">
            <a:avLst>
              <a:gd fmla="val 7060" name="adj"/>
            </a:avLst>
          </a:prstGeom>
          <a:noFill/>
          <a:ln>
            <a:noFill/>
          </a:ln>
        </p:spPr>
      </p:sp>
      <p:sp>
        <p:nvSpPr>
          <p:cNvPr id="456" name="Google Shape;456;p40"/>
          <p:cNvSpPr/>
          <p:nvPr>
            <p:ph idx="3" type="pic"/>
          </p:nvPr>
        </p:nvSpPr>
        <p:spPr>
          <a:xfrm>
            <a:off x="361975" y="1066100"/>
            <a:ext cx="1994400" cy="1209600"/>
          </a:xfrm>
          <a:prstGeom prst="roundRect">
            <a:avLst>
              <a:gd fmla="val 7060" name="adj"/>
            </a:avLst>
          </a:prstGeom>
          <a:noFill/>
          <a:ln>
            <a:noFill/>
          </a:ln>
        </p:spPr>
      </p:sp>
      <p:sp>
        <p:nvSpPr>
          <p:cNvPr id="457" name="Google Shape;457;p40"/>
          <p:cNvSpPr txBox="1"/>
          <p:nvPr>
            <p:ph type="title"/>
          </p:nvPr>
        </p:nvSpPr>
        <p:spPr>
          <a:xfrm>
            <a:off x="361975" y="4268750"/>
            <a:ext cx="1994400" cy="511200"/>
          </a:xfrm>
          <a:prstGeom prst="rect">
            <a:avLst/>
          </a:prstGeom>
        </p:spPr>
        <p:txBody>
          <a:bodyPr anchorCtr="0" anchor="t" bIns="91425" lIns="91425" spcFirstLastPara="1" rIns="91425" wrap="square" tIns="0">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58" name="Google Shape;458;p40"/>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459" name="Google Shape;459;p40"/>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460" name="Google Shape;460;p40"/>
          <p:cNvSpPr txBox="1"/>
          <p:nvPr>
            <p:ph idx="4" type="title"/>
          </p:nvPr>
        </p:nvSpPr>
        <p:spPr>
          <a:xfrm>
            <a:off x="362125" y="2292638"/>
            <a:ext cx="1994100" cy="579900"/>
          </a:xfrm>
          <a:prstGeom prst="rect">
            <a:avLst/>
          </a:prstGeom>
        </p:spPr>
        <p:txBody>
          <a:bodyPr anchorCtr="0" anchor="ctr" bIns="91425" lIns="137150" spcFirstLastPara="1" rIns="137150" wrap="square" tIns="91425">
            <a:noAutofit/>
          </a:bodyPr>
          <a:lstStyle>
            <a:lvl1pPr lvl="0" algn="ctr">
              <a:spcBef>
                <a:spcPts val="0"/>
              </a:spcBef>
              <a:spcAft>
                <a:spcPts val="0"/>
              </a:spcAft>
              <a:buClr>
                <a:schemeClr val="dk1"/>
              </a:buClr>
              <a:buSzPts val="3000"/>
              <a:buFont typeface="Archivo SemiBold"/>
              <a:buNone/>
              <a:defRPr sz="1400">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61" name="Google Shape;461;p40"/>
          <p:cNvSpPr/>
          <p:nvPr>
            <p:ph idx="5" type="pic"/>
          </p:nvPr>
        </p:nvSpPr>
        <p:spPr>
          <a:xfrm>
            <a:off x="2499750" y="2991074"/>
            <a:ext cx="1994400" cy="1147500"/>
          </a:xfrm>
          <a:prstGeom prst="roundRect">
            <a:avLst>
              <a:gd fmla="val 7060" name="adj"/>
            </a:avLst>
          </a:prstGeom>
          <a:noFill/>
          <a:ln>
            <a:noFill/>
          </a:ln>
        </p:spPr>
      </p:sp>
      <p:sp>
        <p:nvSpPr>
          <p:cNvPr id="462" name="Google Shape;462;p40"/>
          <p:cNvSpPr/>
          <p:nvPr>
            <p:ph idx="6" type="pic"/>
          </p:nvPr>
        </p:nvSpPr>
        <p:spPr>
          <a:xfrm>
            <a:off x="2499750" y="1066100"/>
            <a:ext cx="1994400" cy="1209600"/>
          </a:xfrm>
          <a:prstGeom prst="roundRect">
            <a:avLst>
              <a:gd fmla="val 7060" name="adj"/>
            </a:avLst>
          </a:prstGeom>
          <a:noFill/>
          <a:ln>
            <a:noFill/>
          </a:ln>
        </p:spPr>
      </p:sp>
      <p:sp>
        <p:nvSpPr>
          <p:cNvPr id="463" name="Google Shape;463;p40"/>
          <p:cNvSpPr txBox="1"/>
          <p:nvPr>
            <p:ph idx="7" type="title"/>
          </p:nvPr>
        </p:nvSpPr>
        <p:spPr>
          <a:xfrm>
            <a:off x="2499750" y="4268750"/>
            <a:ext cx="1994400" cy="511200"/>
          </a:xfrm>
          <a:prstGeom prst="rect">
            <a:avLst/>
          </a:prstGeom>
        </p:spPr>
        <p:txBody>
          <a:bodyPr anchorCtr="0" anchor="t" bIns="91425" lIns="91425" spcFirstLastPara="1" rIns="91425" wrap="square" tIns="0">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64" name="Google Shape;464;p40"/>
          <p:cNvSpPr txBox="1"/>
          <p:nvPr>
            <p:ph idx="8" type="title"/>
          </p:nvPr>
        </p:nvSpPr>
        <p:spPr>
          <a:xfrm>
            <a:off x="2499900" y="22926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65" name="Google Shape;465;p40"/>
          <p:cNvSpPr/>
          <p:nvPr>
            <p:ph idx="9" type="pic"/>
          </p:nvPr>
        </p:nvSpPr>
        <p:spPr>
          <a:xfrm>
            <a:off x="4637525" y="2991074"/>
            <a:ext cx="1994400" cy="1147500"/>
          </a:xfrm>
          <a:prstGeom prst="roundRect">
            <a:avLst>
              <a:gd fmla="val 7060" name="adj"/>
            </a:avLst>
          </a:prstGeom>
          <a:noFill/>
          <a:ln>
            <a:noFill/>
          </a:ln>
        </p:spPr>
      </p:sp>
      <p:sp>
        <p:nvSpPr>
          <p:cNvPr id="466" name="Google Shape;466;p40"/>
          <p:cNvSpPr/>
          <p:nvPr>
            <p:ph idx="13" type="pic"/>
          </p:nvPr>
        </p:nvSpPr>
        <p:spPr>
          <a:xfrm>
            <a:off x="4637525" y="1066100"/>
            <a:ext cx="1994400" cy="1209600"/>
          </a:xfrm>
          <a:prstGeom prst="roundRect">
            <a:avLst>
              <a:gd fmla="val 7060" name="adj"/>
            </a:avLst>
          </a:prstGeom>
          <a:noFill/>
          <a:ln>
            <a:noFill/>
          </a:ln>
        </p:spPr>
      </p:sp>
      <p:sp>
        <p:nvSpPr>
          <p:cNvPr id="467" name="Google Shape;467;p40"/>
          <p:cNvSpPr txBox="1"/>
          <p:nvPr>
            <p:ph idx="14" type="title"/>
          </p:nvPr>
        </p:nvSpPr>
        <p:spPr>
          <a:xfrm>
            <a:off x="4637525" y="4268750"/>
            <a:ext cx="1994400" cy="511200"/>
          </a:xfrm>
          <a:prstGeom prst="rect">
            <a:avLst/>
          </a:prstGeom>
        </p:spPr>
        <p:txBody>
          <a:bodyPr anchorCtr="0" anchor="t" bIns="91425" lIns="91425" spcFirstLastPara="1" rIns="91425" wrap="square" tIns="0">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68" name="Google Shape;468;p40"/>
          <p:cNvSpPr txBox="1"/>
          <p:nvPr>
            <p:ph idx="15" type="title"/>
          </p:nvPr>
        </p:nvSpPr>
        <p:spPr>
          <a:xfrm>
            <a:off x="4637675" y="22926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69" name="Google Shape;469;p40"/>
          <p:cNvSpPr/>
          <p:nvPr>
            <p:ph idx="16" type="pic"/>
          </p:nvPr>
        </p:nvSpPr>
        <p:spPr>
          <a:xfrm>
            <a:off x="6775300" y="2991074"/>
            <a:ext cx="1994400" cy="1147500"/>
          </a:xfrm>
          <a:prstGeom prst="roundRect">
            <a:avLst>
              <a:gd fmla="val 7060" name="adj"/>
            </a:avLst>
          </a:prstGeom>
          <a:noFill/>
          <a:ln>
            <a:noFill/>
          </a:ln>
        </p:spPr>
      </p:sp>
      <p:sp>
        <p:nvSpPr>
          <p:cNvPr id="470" name="Google Shape;470;p40"/>
          <p:cNvSpPr/>
          <p:nvPr>
            <p:ph idx="17" type="pic"/>
          </p:nvPr>
        </p:nvSpPr>
        <p:spPr>
          <a:xfrm>
            <a:off x="6775300" y="1066100"/>
            <a:ext cx="1994400" cy="1209600"/>
          </a:xfrm>
          <a:prstGeom prst="roundRect">
            <a:avLst>
              <a:gd fmla="val 7060" name="adj"/>
            </a:avLst>
          </a:prstGeom>
          <a:noFill/>
          <a:ln>
            <a:noFill/>
          </a:ln>
        </p:spPr>
      </p:sp>
      <p:sp>
        <p:nvSpPr>
          <p:cNvPr id="471" name="Google Shape;471;p40"/>
          <p:cNvSpPr txBox="1"/>
          <p:nvPr>
            <p:ph idx="18" type="title"/>
          </p:nvPr>
        </p:nvSpPr>
        <p:spPr>
          <a:xfrm>
            <a:off x="6775300" y="4268750"/>
            <a:ext cx="1994400" cy="511200"/>
          </a:xfrm>
          <a:prstGeom prst="rect">
            <a:avLst/>
          </a:prstGeom>
        </p:spPr>
        <p:txBody>
          <a:bodyPr anchorCtr="0" anchor="t" bIns="91425" lIns="91425" spcFirstLastPara="1" rIns="91425" wrap="square" tIns="0">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72" name="Google Shape;472;p40"/>
          <p:cNvSpPr txBox="1"/>
          <p:nvPr>
            <p:ph idx="19" type="title"/>
          </p:nvPr>
        </p:nvSpPr>
        <p:spPr>
          <a:xfrm>
            <a:off x="6775450" y="22926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473" name="Google Shape;473;p40"/>
          <p:cNvSpPr txBox="1"/>
          <p:nvPr>
            <p:ph idx="20"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74" name="Shape 474"/>
        <p:cNvGrpSpPr/>
        <p:nvPr/>
      </p:nvGrpSpPr>
      <p:grpSpPr>
        <a:xfrm>
          <a:off x="0" y="0"/>
          <a:ext cx="0" cy="0"/>
          <a:chOff x="0" y="0"/>
          <a:chExt cx="0" cy="0"/>
        </a:xfrm>
      </p:grpSpPr>
      <p:sp>
        <p:nvSpPr>
          <p:cNvPr id="475" name="Google Shape;475;p4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76" name="Google Shape;476;p41"/>
          <p:cNvSpPr txBox="1"/>
          <p:nvPr>
            <p:ph idx="1" type="subTitle"/>
          </p:nvPr>
        </p:nvSpPr>
        <p:spPr>
          <a:xfrm>
            <a:off x="311700" y="2834125"/>
            <a:ext cx="8520600" cy="792600"/>
          </a:xfrm>
          <a:prstGeom prst="rect">
            <a:avLst/>
          </a:prstGeom>
        </p:spPr>
        <p:txBody>
          <a:bodyPr anchorCtr="0" anchor="t" bIns="91425" lIns="0"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77" name="Shape 477"/>
        <p:cNvGrpSpPr/>
        <p:nvPr/>
      </p:nvGrpSpPr>
      <p:grpSpPr>
        <a:xfrm>
          <a:off x="0" y="0"/>
          <a:ext cx="0" cy="0"/>
          <a:chOff x="0" y="0"/>
          <a:chExt cx="0" cy="0"/>
        </a:xfrm>
      </p:grpSpPr>
      <p:sp>
        <p:nvSpPr>
          <p:cNvPr id="478" name="Google Shape;478;p4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479" name="Shape 479"/>
        <p:cNvGrpSpPr/>
        <p:nvPr/>
      </p:nvGrpSpPr>
      <p:grpSpPr>
        <a:xfrm>
          <a:off x="0" y="0"/>
          <a:ext cx="0" cy="0"/>
          <a:chOff x="0" y="0"/>
          <a:chExt cx="0" cy="0"/>
        </a:xfrm>
      </p:grpSpPr>
      <p:sp>
        <p:nvSpPr>
          <p:cNvPr id="480" name="Google Shape;480;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1" name="Google Shape;481;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482" name="Shape 482"/>
        <p:cNvGrpSpPr/>
        <p:nvPr/>
      </p:nvGrpSpPr>
      <p:grpSpPr>
        <a:xfrm>
          <a:off x="0" y="0"/>
          <a:ext cx="0" cy="0"/>
          <a:chOff x="0" y="0"/>
          <a:chExt cx="0" cy="0"/>
        </a:xfrm>
      </p:grpSpPr>
      <p:sp>
        <p:nvSpPr>
          <p:cNvPr id="483" name="Google Shape;483;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4" name="Google Shape;484;p4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85" name="Google Shape;485;p44"/>
          <p:cNvSpPr txBox="1"/>
          <p:nvPr>
            <p:ph idx="2" type="body"/>
          </p:nvPr>
        </p:nvSpPr>
        <p:spPr>
          <a:xfrm>
            <a:off x="4832400" y="1152475"/>
            <a:ext cx="3999900" cy="3416400"/>
          </a:xfrm>
          <a:prstGeom prst="rect">
            <a:avLst/>
          </a:prstGeom>
        </p:spPr>
        <p:txBody>
          <a:bodyPr anchorCtr="0" anchor="t" bIns="91425" lIns="0"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86" name="Shape 486"/>
        <p:cNvGrpSpPr/>
        <p:nvPr/>
      </p:nvGrpSpPr>
      <p:grpSpPr>
        <a:xfrm>
          <a:off x="0" y="0"/>
          <a:ext cx="0" cy="0"/>
          <a:chOff x="0" y="0"/>
          <a:chExt cx="0" cy="0"/>
        </a:xfrm>
      </p:grpSpPr>
      <p:sp>
        <p:nvSpPr>
          <p:cNvPr id="487" name="Google Shape;487;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488" name="Shape 488"/>
        <p:cNvGrpSpPr/>
        <p:nvPr/>
      </p:nvGrpSpPr>
      <p:grpSpPr>
        <a:xfrm>
          <a:off x="0" y="0"/>
          <a:ext cx="0" cy="0"/>
          <a:chOff x="0" y="0"/>
          <a:chExt cx="0" cy="0"/>
        </a:xfrm>
      </p:grpSpPr>
      <p:sp>
        <p:nvSpPr>
          <p:cNvPr id="489" name="Google Shape;489;p4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0" name="Google Shape;490;p4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491" name="Shape 491"/>
        <p:cNvGrpSpPr/>
        <p:nvPr/>
      </p:nvGrpSpPr>
      <p:grpSpPr>
        <a:xfrm>
          <a:off x="0" y="0"/>
          <a:ext cx="0" cy="0"/>
          <a:chOff x="0" y="0"/>
          <a:chExt cx="0" cy="0"/>
        </a:xfrm>
      </p:grpSpPr>
      <p:sp>
        <p:nvSpPr>
          <p:cNvPr id="492" name="Google Shape;492;p4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93" name="Shape 493"/>
        <p:cNvGrpSpPr/>
        <p:nvPr/>
      </p:nvGrpSpPr>
      <p:grpSpPr>
        <a:xfrm>
          <a:off x="0" y="0"/>
          <a:ext cx="0" cy="0"/>
          <a:chOff x="0" y="0"/>
          <a:chExt cx="0" cy="0"/>
        </a:xfrm>
      </p:grpSpPr>
      <p:sp>
        <p:nvSpPr>
          <p:cNvPr id="494" name="Google Shape;494;p4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5" name="Google Shape;495;p48"/>
          <p:cNvSpPr txBox="1"/>
          <p:nvPr>
            <p:ph idx="1" type="subTitle"/>
          </p:nvPr>
        </p:nvSpPr>
        <p:spPr>
          <a:xfrm>
            <a:off x="265500" y="2803075"/>
            <a:ext cx="4045200" cy="1235100"/>
          </a:xfrm>
          <a:prstGeom prst="rect">
            <a:avLst/>
          </a:prstGeom>
        </p:spPr>
        <p:txBody>
          <a:bodyPr anchorCtr="0" anchor="t" bIns="91425" lIns="0"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496" name="Google Shape;496;p4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497" name="Shape 497"/>
        <p:cNvGrpSpPr/>
        <p:nvPr/>
      </p:nvGrpSpPr>
      <p:grpSpPr>
        <a:xfrm>
          <a:off x="0" y="0"/>
          <a:ext cx="0" cy="0"/>
          <a:chOff x="0" y="0"/>
          <a:chExt cx="0" cy="0"/>
        </a:xfrm>
      </p:grpSpPr>
      <p:sp>
        <p:nvSpPr>
          <p:cNvPr id="498" name="Google Shape;498;p4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499" name="Shape 499"/>
        <p:cNvGrpSpPr/>
        <p:nvPr/>
      </p:nvGrpSpPr>
      <p:grpSpPr>
        <a:xfrm>
          <a:off x="0" y="0"/>
          <a:ext cx="0" cy="0"/>
          <a:chOff x="0" y="0"/>
          <a:chExt cx="0" cy="0"/>
        </a:xfrm>
      </p:grpSpPr>
      <p:sp>
        <p:nvSpPr>
          <p:cNvPr id="500" name="Google Shape;500;p5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1" name="Google Shape;501;p5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02" name="Shape 50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03" name="Shape 503"/>
        <p:cNvGrpSpPr/>
        <p:nvPr/>
      </p:nvGrpSpPr>
      <p:grpSpPr>
        <a:xfrm>
          <a:off x="0" y="0"/>
          <a:ext cx="0" cy="0"/>
          <a:chOff x="0" y="0"/>
          <a:chExt cx="0" cy="0"/>
        </a:xfrm>
      </p:grpSpPr>
      <p:sp>
        <p:nvSpPr>
          <p:cNvPr id="504" name="Google Shape;504;p52"/>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5" name="Google Shape;505;p52"/>
          <p:cNvSpPr txBox="1"/>
          <p:nvPr>
            <p:ph idx="1" type="subTitle"/>
          </p:nvPr>
        </p:nvSpPr>
        <p:spPr>
          <a:xfrm>
            <a:off x="4406650" y="393750"/>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6" name="Google Shape;506;p52"/>
          <p:cNvSpPr txBox="1"/>
          <p:nvPr>
            <p:ph idx="2" type="subTitle"/>
          </p:nvPr>
        </p:nvSpPr>
        <p:spPr>
          <a:xfrm>
            <a:off x="4406650" y="1151705"/>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7" name="Google Shape;507;p52"/>
          <p:cNvSpPr txBox="1"/>
          <p:nvPr>
            <p:ph idx="3" type="subTitle"/>
          </p:nvPr>
        </p:nvSpPr>
        <p:spPr>
          <a:xfrm>
            <a:off x="4406650" y="3425570"/>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8" name="Google Shape;508;p52"/>
          <p:cNvSpPr txBox="1"/>
          <p:nvPr>
            <p:ph idx="4" type="subTitle"/>
          </p:nvPr>
        </p:nvSpPr>
        <p:spPr>
          <a:xfrm>
            <a:off x="4406650" y="1909660"/>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9" name="Google Shape;509;p52"/>
          <p:cNvSpPr txBox="1"/>
          <p:nvPr>
            <p:ph idx="5" type="subTitle"/>
          </p:nvPr>
        </p:nvSpPr>
        <p:spPr>
          <a:xfrm>
            <a:off x="4406650" y="4183525"/>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10" name="Google Shape;510;p52"/>
          <p:cNvSpPr txBox="1"/>
          <p:nvPr>
            <p:ph idx="6" type="subTitle"/>
          </p:nvPr>
        </p:nvSpPr>
        <p:spPr>
          <a:xfrm>
            <a:off x="4406650" y="2667615"/>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511" name="Shape 511"/>
        <p:cNvGrpSpPr/>
        <p:nvPr/>
      </p:nvGrpSpPr>
      <p:grpSpPr>
        <a:xfrm>
          <a:off x="0" y="0"/>
          <a:ext cx="0" cy="0"/>
          <a:chOff x="0" y="0"/>
          <a:chExt cx="0" cy="0"/>
        </a:xfrm>
      </p:grpSpPr>
      <p:sp>
        <p:nvSpPr>
          <p:cNvPr id="512" name="Google Shape;512;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3" name="Google Shape;513;p53"/>
          <p:cNvSpPr txBox="1"/>
          <p:nvPr>
            <p:ph idx="1" type="body"/>
          </p:nvPr>
        </p:nvSpPr>
        <p:spPr>
          <a:xfrm>
            <a:off x="311700" y="1152475"/>
            <a:ext cx="4473900" cy="3416400"/>
          </a:xfrm>
          <a:prstGeom prst="rect">
            <a:avLst/>
          </a:prstGeom>
        </p:spPr>
        <p:txBody>
          <a:bodyPr anchorCtr="0" anchor="t" bIns="91425" lIns="0"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14" name="Google Shape;514;p53"/>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515" name="Shape 515"/>
        <p:cNvGrpSpPr/>
        <p:nvPr/>
      </p:nvGrpSpPr>
      <p:grpSpPr>
        <a:xfrm>
          <a:off x="0" y="0"/>
          <a:ext cx="0" cy="0"/>
          <a:chOff x="0" y="0"/>
          <a:chExt cx="0" cy="0"/>
        </a:xfrm>
      </p:grpSpPr>
      <p:sp>
        <p:nvSpPr>
          <p:cNvPr id="516" name="Google Shape;516;p54"/>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17" name="Google Shape;517;p54"/>
          <p:cNvSpPr txBox="1"/>
          <p:nvPr>
            <p:ph idx="1" type="body"/>
          </p:nvPr>
        </p:nvSpPr>
        <p:spPr>
          <a:xfrm>
            <a:off x="483150" y="2237788"/>
            <a:ext cx="3619800" cy="2373600"/>
          </a:xfrm>
          <a:prstGeom prst="rect">
            <a:avLst/>
          </a:prstGeom>
        </p:spPr>
        <p:txBody>
          <a:bodyPr anchorCtr="0" anchor="t" bIns="91425" lIns="0"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18" name="Google Shape;518;p54"/>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19" name="Google Shape;519;p54"/>
          <p:cNvSpPr txBox="1"/>
          <p:nvPr>
            <p:ph idx="3" type="subTitle"/>
          </p:nvPr>
        </p:nvSpPr>
        <p:spPr>
          <a:xfrm>
            <a:off x="483150" y="1336161"/>
            <a:ext cx="36198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0" name="Google Shape;520;p54"/>
          <p:cNvSpPr txBox="1"/>
          <p:nvPr>
            <p:ph idx="4" type="subTitle"/>
          </p:nvPr>
        </p:nvSpPr>
        <p:spPr>
          <a:xfrm>
            <a:off x="5048000" y="1336161"/>
            <a:ext cx="36198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521" name="Shape 521"/>
        <p:cNvGrpSpPr/>
        <p:nvPr/>
      </p:nvGrpSpPr>
      <p:grpSpPr>
        <a:xfrm>
          <a:off x="0" y="0"/>
          <a:ext cx="0" cy="0"/>
          <a:chOff x="0" y="0"/>
          <a:chExt cx="0" cy="0"/>
        </a:xfrm>
      </p:grpSpPr>
      <p:sp>
        <p:nvSpPr>
          <p:cNvPr id="522" name="Google Shape;522;p55"/>
          <p:cNvSpPr txBox="1"/>
          <p:nvPr>
            <p:ph idx="1" type="body"/>
          </p:nvPr>
        </p:nvSpPr>
        <p:spPr>
          <a:xfrm>
            <a:off x="483175" y="2417500"/>
            <a:ext cx="2455500" cy="2373600"/>
          </a:xfrm>
          <a:prstGeom prst="rect">
            <a:avLst/>
          </a:prstGeom>
        </p:spPr>
        <p:txBody>
          <a:bodyPr anchorCtr="0" anchor="t" bIns="91425" lIns="0"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23" name="Google Shape;523;p55"/>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24" name="Google Shape;524;p5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25" name="Google Shape;525;p55"/>
          <p:cNvSpPr txBox="1"/>
          <p:nvPr>
            <p:ph idx="3" type="subTitle"/>
          </p:nvPr>
        </p:nvSpPr>
        <p:spPr>
          <a:xfrm>
            <a:off x="483175" y="1336150"/>
            <a:ext cx="2455500" cy="7785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6" name="Google Shape;526;p55"/>
          <p:cNvSpPr txBox="1"/>
          <p:nvPr>
            <p:ph idx="4" type="subTitle"/>
          </p:nvPr>
        </p:nvSpPr>
        <p:spPr>
          <a:xfrm>
            <a:off x="3347725" y="1336150"/>
            <a:ext cx="2455500" cy="7785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7" name="Google Shape;527;p55"/>
          <p:cNvSpPr txBox="1"/>
          <p:nvPr>
            <p:ph idx="5" type="subTitle"/>
          </p:nvPr>
        </p:nvSpPr>
        <p:spPr>
          <a:xfrm>
            <a:off x="6212275" y="1336150"/>
            <a:ext cx="2455500" cy="7785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8" name="Google Shape;528;p55"/>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529" name="Shape 529"/>
        <p:cNvGrpSpPr/>
        <p:nvPr/>
      </p:nvGrpSpPr>
      <p:grpSpPr>
        <a:xfrm>
          <a:off x="0" y="0"/>
          <a:ext cx="0" cy="0"/>
          <a:chOff x="0" y="0"/>
          <a:chExt cx="0" cy="0"/>
        </a:xfrm>
      </p:grpSpPr>
      <p:sp>
        <p:nvSpPr>
          <p:cNvPr id="530" name="Google Shape;530;p56"/>
          <p:cNvSpPr txBox="1"/>
          <p:nvPr>
            <p:ph idx="1" type="body"/>
          </p:nvPr>
        </p:nvSpPr>
        <p:spPr>
          <a:xfrm>
            <a:off x="366725" y="1759093"/>
            <a:ext cx="3838500" cy="1138500"/>
          </a:xfrm>
          <a:prstGeom prst="rect">
            <a:avLst/>
          </a:prstGeom>
        </p:spPr>
        <p:txBody>
          <a:bodyPr anchorCtr="0" anchor="t" bIns="91425" lIns="0"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31" name="Google Shape;531;p56"/>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32" name="Google Shape;532;p56"/>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33" name="Google Shape;533;p56"/>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34" name="Google Shape;534;p56"/>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35" name="Google Shape;535;p56"/>
          <p:cNvSpPr txBox="1"/>
          <p:nvPr>
            <p:ph idx="5" type="subTitle"/>
          </p:nvPr>
        </p:nvSpPr>
        <p:spPr>
          <a:xfrm>
            <a:off x="366763" y="1277907"/>
            <a:ext cx="3838500" cy="4812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6" name="Google Shape;536;p56"/>
          <p:cNvSpPr txBox="1"/>
          <p:nvPr>
            <p:ph idx="6" type="subTitle"/>
          </p:nvPr>
        </p:nvSpPr>
        <p:spPr>
          <a:xfrm>
            <a:off x="4938738" y="1277907"/>
            <a:ext cx="3838500" cy="4812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7" name="Google Shape;537;p56"/>
          <p:cNvSpPr txBox="1"/>
          <p:nvPr>
            <p:ph idx="7" type="subTitle"/>
          </p:nvPr>
        </p:nvSpPr>
        <p:spPr>
          <a:xfrm>
            <a:off x="4938761" y="3167363"/>
            <a:ext cx="3838500" cy="4812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8" name="Google Shape;538;p56"/>
          <p:cNvSpPr txBox="1"/>
          <p:nvPr>
            <p:ph idx="8" type="subTitle"/>
          </p:nvPr>
        </p:nvSpPr>
        <p:spPr>
          <a:xfrm>
            <a:off x="366750" y="3167363"/>
            <a:ext cx="3838500" cy="4812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539" name="Shape 539"/>
        <p:cNvGrpSpPr/>
        <p:nvPr/>
      </p:nvGrpSpPr>
      <p:grpSpPr>
        <a:xfrm>
          <a:off x="0" y="0"/>
          <a:ext cx="0" cy="0"/>
          <a:chOff x="0" y="0"/>
          <a:chExt cx="0" cy="0"/>
        </a:xfrm>
      </p:grpSpPr>
      <p:sp>
        <p:nvSpPr>
          <p:cNvPr id="540" name="Google Shape;540;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1" name="Google Shape;541;p57"/>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542" name="Shape 542"/>
        <p:cNvGrpSpPr/>
        <p:nvPr/>
      </p:nvGrpSpPr>
      <p:grpSpPr>
        <a:xfrm>
          <a:off x="0" y="0"/>
          <a:ext cx="0" cy="0"/>
          <a:chOff x="0" y="0"/>
          <a:chExt cx="0" cy="0"/>
        </a:xfrm>
      </p:grpSpPr>
      <p:sp>
        <p:nvSpPr>
          <p:cNvPr id="543" name="Google Shape;543;p58"/>
          <p:cNvSpPr txBox="1"/>
          <p:nvPr>
            <p:ph idx="1" type="body"/>
          </p:nvPr>
        </p:nvSpPr>
        <p:spPr>
          <a:xfrm>
            <a:off x="311700" y="4080225"/>
            <a:ext cx="4027500" cy="926100"/>
          </a:xfrm>
          <a:prstGeom prst="rect">
            <a:avLst/>
          </a:prstGeom>
        </p:spPr>
        <p:txBody>
          <a:bodyPr anchorCtr="0" anchor="t" bIns="91425" lIns="0"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44" name="Google Shape;544;p58"/>
          <p:cNvSpPr/>
          <p:nvPr>
            <p:ph idx="2" type="pic"/>
          </p:nvPr>
        </p:nvSpPr>
        <p:spPr>
          <a:xfrm>
            <a:off x="4804825" y="1133300"/>
            <a:ext cx="4027500" cy="2392800"/>
          </a:xfrm>
          <a:prstGeom prst="rect">
            <a:avLst/>
          </a:prstGeom>
          <a:noFill/>
          <a:ln>
            <a:noFill/>
          </a:ln>
        </p:spPr>
      </p:sp>
      <p:sp>
        <p:nvSpPr>
          <p:cNvPr id="545" name="Google Shape;545;p58"/>
          <p:cNvSpPr/>
          <p:nvPr>
            <p:ph idx="3" type="pic"/>
          </p:nvPr>
        </p:nvSpPr>
        <p:spPr>
          <a:xfrm>
            <a:off x="311725" y="1133300"/>
            <a:ext cx="4027500" cy="2392800"/>
          </a:xfrm>
          <a:prstGeom prst="rect">
            <a:avLst/>
          </a:prstGeom>
          <a:noFill/>
          <a:ln>
            <a:noFill/>
          </a:ln>
        </p:spPr>
      </p:sp>
      <p:sp>
        <p:nvSpPr>
          <p:cNvPr id="546" name="Google Shape;546;p58"/>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47" name="Google Shape;547;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8" name="Google Shape;548;p58"/>
          <p:cNvSpPr txBox="1"/>
          <p:nvPr>
            <p:ph idx="5" type="subTitle"/>
          </p:nvPr>
        </p:nvSpPr>
        <p:spPr>
          <a:xfrm>
            <a:off x="311725" y="3582900"/>
            <a:ext cx="4027500" cy="481200"/>
          </a:xfrm>
          <a:prstGeom prst="rect">
            <a:avLst/>
          </a:prstGeom>
        </p:spPr>
        <p:txBody>
          <a:bodyPr anchorCtr="0" anchor="t" bIns="91425" lIns="0"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49" name="Google Shape;549;p58"/>
          <p:cNvSpPr txBox="1"/>
          <p:nvPr>
            <p:ph idx="6" type="subTitle"/>
          </p:nvPr>
        </p:nvSpPr>
        <p:spPr>
          <a:xfrm>
            <a:off x="4804825" y="3582900"/>
            <a:ext cx="4027500" cy="481200"/>
          </a:xfrm>
          <a:prstGeom prst="rect">
            <a:avLst/>
          </a:prstGeom>
        </p:spPr>
        <p:txBody>
          <a:bodyPr anchorCtr="0" anchor="t" bIns="91425" lIns="0"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550" name="Shape 550"/>
        <p:cNvGrpSpPr/>
        <p:nvPr/>
      </p:nvGrpSpPr>
      <p:grpSpPr>
        <a:xfrm>
          <a:off x="0" y="0"/>
          <a:ext cx="0" cy="0"/>
          <a:chOff x="0" y="0"/>
          <a:chExt cx="0" cy="0"/>
        </a:xfrm>
      </p:grpSpPr>
      <p:sp>
        <p:nvSpPr>
          <p:cNvPr id="551" name="Google Shape;551;p59"/>
          <p:cNvSpPr txBox="1"/>
          <p:nvPr>
            <p:ph idx="1" type="body"/>
          </p:nvPr>
        </p:nvSpPr>
        <p:spPr>
          <a:xfrm>
            <a:off x="311700" y="3911700"/>
            <a:ext cx="2627100" cy="1018500"/>
          </a:xfrm>
          <a:prstGeom prst="rect">
            <a:avLst/>
          </a:prstGeom>
        </p:spPr>
        <p:txBody>
          <a:bodyPr anchorCtr="0" anchor="t" bIns="91425" lIns="0"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52" name="Google Shape;552;p59"/>
          <p:cNvSpPr/>
          <p:nvPr>
            <p:ph idx="2" type="pic"/>
          </p:nvPr>
        </p:nvSpPr>
        <p:spPr>
          <a:xfrm>
            <a:off x="6205225" y="1128325"/>
            <a:ext cx="2627100" cy="2273100"/>
          </a:xfrm>
          <a:prstGeom prst="rect">
            <a:avLst/>
          </a:prstGeom>
          <a:noFill/>
          <a:ln>
            <a:noFill/>
          </a:ln>
        </p:spPr>
      </p:sp>
      <p:sp>
        <p:nvSpPr>
          <p:cNvPr id="553" name="Google Shape;553;p59"/>
          <p:cNvSpPr/>
          <p:nvPr>
            <p:ph idx="3" type="pic"/>
          </p:nvPr>
        </p:nvSpPr>
        <p:spPr>
          <a:xfrm>
            <a:off x="311725" y="1128325"/>
            <a:ext cx="2627100" cy="2273100"/>
          </a:xfrm>
          <a:prstGeom prst="rect">
            <a:avLst/>
          </a:prstGeom>
          <a:noFill/>
          <a:ln>
            <a:noFill/>
          </a:ln>
        </p:spPr>
      </p:sp>
      <p:sp>
        <p:nvSpPr>
          <p:cNvPr id="554" name="Google Shape;554;p59"/>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5" name="Google Shape;555;p59"/>
          <p:cNvSpPr/>
          <p:nvPr>
            <p:ph idx="5" type="pic"/>
          </p:nvPr>
        </p:nvSpPr>
        <p:spPr>
          <a:xfrm>
            <a:off x="3255250" y="1128325"/>
            <a:ext cx="2627100" cy="2273100"/>
          </a:xfrm>
          <a:prstGeom prst="rect">
            <a:avLst/>
          </a:prstGeom>
          <a:noFill/>
          <a:ln>
            <a:noFill/>
          </a:ln>
        </p:spPr>
      </p:sp>
      <p:sp>
        <p:nvSpPr>
          <p:cNvPr id="556" name="Google Shape;556;p59"/>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7" name="Google Shape;557;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8" name="Google Shape;558;p59"/>
          <p:cNvSpPr txBox="1"/>
          <p:nvPr>
            <p:ph idx="7" type="subTitle"/>
          </p:nvPr>
        </p:nvSpPr>
        <p:spPr>
          <a:xfrm>
            <a:off x="311725" y="3430500"/>
            <a:ext cx="2627100" cy="481200"/>
          </a:xfrm>
          <a:prstGeom prst="rect">
            <a:avLst/>
          </a:prstGeom>
        </p:spPr>
        <p:txBody>
          <a:bodyPr anchorCtr="0" anchor="t" bIns="91425" lIns="0"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59" name="Google Shape;559;p59"/>
          <p:cNvSpPr txBox="1"/>
          <p:nvPr>
            <p:ph idx="8" type="subTitle"/>
          </p:nvPr>
        </p:nvSpPr>
        <p:spPr>
          <a:xfrm>
            <a:off x="6205225" y="3430500"/>
            <a:ext cx="2627100" cy="481200"/>
          </a:xfrm>
          <a:prstGeom prst="rect">
            <a:avLst/>
          </a:prstGeom>
        </p:spPr>
        <p:txBody>
          <a:bodyPr anchorCtr="0" anchor="t" bIns="91425" lIns="0"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60" name="Google Shape;560;p59"/>
          <p:cNvSpPr txBox="1"/>
          <p:nvPr>
            <p:ph idx="9" type="subTitle"/>
          </p:nvPr>
        </p:nvSpPr>
        <p:spPr>
          <a:xfrm>
            <a:off x="3255250" y="3430500"/>
            <a:ext cx="2627100" cy="481200"/>
          </a:xfrm>
          <a:prstGeom prst="rect">
            <a:avLst/>
          </a:prstGeom>
        </p:spPr>
        <p:txBody>
          <a:bodyPr anchorCtr="0" anchor="t" bIns="91425" lIns="0"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561" name="Shape 561"/>
        <p:cNvGrpSpPr/>
        <p:nvPr/>
      </p:nvGrpSpPr>
      <p:grpSpPr>
        <a:xfrm>
          <a:off x="0" y="0"/>
          <a:ext cx="0" cy="0"/>
          <a:chOff x="0" y="0"/>
          <a:chExt cx="0" cy="0"/>
        </a:xfrm>
      </p:grpSpPr>
      <p:sp>
        <p:nvSpPr>
          <p:cNvPr id="562" name="Google Shape;562;p60"/>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563" name="Shape 563"/>
        <p:cNvGrpSpPr/>
        <p:nvPr/>
      </p:nvGrpSpPr>
      <p:grpSpPr>
        <a:xfrm>
          <a:off x="0" y="0"/>
          <a:ext cx="0" cy="0"/>
          <a:chOff x="0" y="0"/>
          <a:chExt cx="0" cy="0"/>
        </a:xfrm>
      </p:grpSpPr>
      <p:sp>
        <p:nvSpPr>
          <p:cNvPr id="564" name="Google Shape;564;p61"/>
          <p:cNvSpPr/>
          <p:nvPr>
            <p:ph idx="2" type="pic"/>
          </p:nvPr>
        </p:nvSpPr>
        <p:spPr>
          <a:xfrm>
            <a:off x="3389600" y="118913"/>
            <a:ext cx="1643700" cy="1535100"/>
          </a:xfrm>
          <a:prstGeom prst="rect">
            <a:avLst/>
          </a:prstGeom>
          <a:noFill/>
          <a:ln>
            <a:noFill/>
          </a:ln>
        </p:spPr>
      </p:sp>
      <p:sp>
        <p:nvSpPr>
          <p:cNvPr id="565" name="Google Shape;565;p61"/>
          <p:cNvSpPr/>
          <p:nvPr>
            <p:ph idx="3" type="pic"/>
          </p:nvPr>
        </p:nvSpPr>
        <p:spPr>
          <a:xfrm>
            <a:off x="5195935" y="118913"/>
            <a:ext cx="1643700" cy="1535100"/>
          </a:xfrm>
          <a:prstGeom prst="rect">
            <a:avLst/>
          </a:prstGeom>
          <a:noFill/>
          <a:ln>
            <a:noFill/>
          </a:ln>
        </p:spPr>
      </p:sp>
      <p:sp>
        <p:nvSpPr>
          <p:cNvPr id="566" name="Google Shape;566;p61"/>
          <p:cNvSpPr/>
          <p:nvPr>
            <p:ph idx="4" type="pic"/>
          </p:nvPr>
        </p:nvSpPr>
        <p:spPr>
          <a:xfrm>
            <a:off x="7002270" y="118913"/>
            <a:ext cx="1643700" cy="1535100"/>
          </a:xfrm>
          <a:prstGeom prst="rect">
            <a:avLst/>
          </a:prstGeom>
          <a:noFill/>
          <a:ln>
            <a:noFill/>
          </a:ln>
        </p:spPr>
      </p:sp>
      <p:sp>
        <p:nvSpPr>
          <p:cNvPr id="567" name="Google Shape;567;p61"/>
          <p:cNvSpPr/>
          <p:nvPr>
            <p:ph idx="5" type="pic"/>
          </p:nvPr>
        </p:nvSpPr>
        <p:spPr>
          <a:xfrm>
            <a:off x="3389588" y="1804212"/>
            <a:ext cx="1643700" cy="1535100"/>
          </a:xfrm>
          <a:prstGeom prst="rect">
            <a:avLst/>
          </a:prstGeom>
          <a:noFill/>
          <a:ln>
            <a:noFill/>
          </a:ln>
        </p:spPr>
      </p:sp>
      <p:sp>
        <p:nvSpPr>
          <p:cNvPr id="568" name="Google Shape;568;p61"/>
          <p:cNvSpPr/>
          <p:nvPr>
            <p:ph idx="6" type="pic"/>
          </p:nvPr>
        </p:nvSpPr>
        <p:spPr>
          <a:xfrm>
            <a:off x="5195922" y="1804212"/>
            <a:ext cx="1643700" cy="1535100"/>
          </a:xfrm>
          <a:prstGeom prst="rect">
            <a:avLst/>
          </a:prstGeom>
          <a:noFill/>
          <a:ln>
            <a:noFill/>
          </a:ln>
        </p:spPr>
      </p:sp>
      <p:sp>
        <p:nvSpPr>
          <p:cNvPr id="569" name="Google Shape;569;p61"/>
          <p:cNvSpPr/>
          <p:nvPr>
            <p:ph idx="7" type="pic"/>
          </p:nvPr>
        </p:nvSpPr>
        <p:spPr>
          <a:xfrm>
            <a:off x="7002257" y="1804212"/>
            <a:ext cx="1643700" cy="1535100"/>
          </a:xfrm>
          <a:prstGeom prst="rect">
            <a:avLst/>
          </a:prstGeom>
          <a:noFill/>
          <a:ln>
            <a:noFill/>
          </a:ln>
        </p:spPr>
      </p:sp>
      <p:sp>
        <p:nvSpPr>
          <p:cNvPr id="570" name="Google Shape;570;p61"/>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1" name="Google Shape;571;p61"/>
          <p:cNvSpPr/>
          <p:nvPr>
            <p:ph idx="8" type="pic"/>
          </p:nvPr>
        </p:nvSpPr>
        <p:spPr>
          <a:xfrm>
            <a:off x="3389588" y="3489487"/>
            <a:ext cx="1643700" cy="1535100"/>
          </a:xfrm>
          <a:prstGeom prst="rect">
            <a:avLst/>
          </a:prstGeom>
          <a:noFill/>
          <a:ln>
            <a:noFill/>
          </a:ln>
        </p:spPr>
      </p:sp>
      <p:sp>
        <p:nvSpPr>
          <p:cNvPr id="572" name="Google Shape;572;p61"/>
          <p:cNvSpPr/>
          <p:nvPr>
            <p:ph idx="9" type="pic"/>
          </p:nvPr>
        </p:nvSpPr>
        <p:spPr>
          <a:xfrm>
            <a:off x="5195922" y="3489487"/>
            <a:ext cx="1643700" cy="1535100"/>
          </a:xfrm>
          <a:prstGeom prst="rect">
            <a:avLst/>
          </a:prstGeom>
          <a:noFill/>
          <a:ln>
            <a:noFill/>
          </a:ln>
        </p:spPr>
      </p:sp>
      <p:sp>
        <p:nvSpPr>
          <p:cNvPr id="573" name="Google Shape;573;p61"/>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6" Type="http://schemas.openxmlformats.org/officeDocument/2006/relationships/slideLayout" Target="../slideLayouts/slideLayout56.xml"/><Relationship Id="rId45" Type="http://schemas.openxmlformats.org/officeDocument/2006/relationships/slideLayout" Target="../slideLayouts/slideLayout55.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48" Type="http://schemas.openxmlformats.org/officeDocument/2006/relationships/slideLayout" Target="../slideLayouts/slideLayout58.xml"/><Relationship Id="rId47" Type="http://schemas.openxmlformats.org/officeDocument/2006/relationships/slideLayout" Target="../slideLayouts/slideLayout57.xml"/><Relationship Id="rId49" Type="http://schemas.openxmlformats.org/officeDocument/2006/relationships/slideLayout" Target="../slideLayouts/slideLayout5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33" Type="http://schemas.openxmlformats.org/officeDocument/2006/relationships/slideLayout" Target="../slideLayouts/slideLayout43.xml"/><Relationship Id="rId32" Type="http://schemas.openxmlformats.org/officeDocument/2006/relationships/slideLayout" Target="../slideLayouts/slideLayout42.xml"/><Relationship Id="rId35" Type="http://schemas.openxmlformats.org/officeDocument/2006/relationships/slideLayout" Target="../slideLayouts/slideLayout45.xml"/><Relationship Id="rId34" Type="http://schemas.openxmlformats.org/officeDocument/2006/relationships/slideLayout" Target="../slideLayouts/slideLayout44.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9" Type="http://schemas.openxmlformats.org/officeDocument/2006/relationships/slideLayout" Target="../slideLayouts/slideLayout39.xml"/><Relationship Id="rId50" Type="http://schemas.openxmlformats.org/officeDocument/2006/relationships/theme" Target="../theme/theme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30" name="Shape 130"/>
        <p:cNvGrpSpPr/>
        <p:nvPr/>
      </p:nvGrpSpPr>
      <p:grpSpPr>
        <a:xfrm>
          <a:off x="0" y="0"/>
          <a:ext cx="0" cy="0"/>
          <a:chOff x="0" y="0"/>
          <a:chExt cx="0" cy="0"/>
        </a:xfrm>
      </p:grpSpPr>
      <p:sp>
        <p:nvSpPr>
          <p:cNvPr id="131" name="Google Shape;131;p13"/>
          <p:cNvSpPr txBox="1"/>
          <p:nvPr>
            <p:ph idx="1" type="body"/>
          </p:nvPr>
        </p:nvSpPr>
        <p:spPr>
          <a:xfrm>
            <a:off x="361972" y="2004050"/>
            <a:ext cx="5627400" cy="2547300"/>
          </a:xfrm>
          <a:prstGeom prst="rect">
            <a:avLst/>
          </a:prstGeom>
          <a:noFill/>
          <a:ln>
            <a:noFill/>
          </a:ln>
        </p:spPr>
        <p:txBody>
          <a:bodyPr anchorCtr="0" anchor="t" bIns="91425" lIns="0" spcFirstLastPara="1" rIns="91425" wrap="square" tIns="91425">
            <a:spAutoFit/>
          </a:bodyPr>
          <a:lstStyle>
            <a:lvl1pPr indent="-304800" lvl="0" marL="457200">
              <a:lnSpc>
                <a:spcPct val="115000"/>
              </a:lnSpc>
              <a:spcBef>
                <a:spcPts val="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1pPr>
            <a:lvl2pPr indent="-304800" lvl="1" marL="9144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2pPr>
            <a:lvl3pPr indent="-304800" lvl="2" marL="13716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3pPr>
            <a:lvl4pPr indent="-304800" lvl="3" marL="18288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4pPr>
            <a:lvl5pPr indent="-304800" lvl="4" marL="22860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5pPr>
            <a:lvl6pPr indent="-304800" lvl="5" marL="27432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6pPr>
            <a:lvl7pPr indent="-304800" lvl="6" marL="32004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7pPr>
            <a:lvl8pPr indent="-304800" lvl="7" marL="36576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8pPr>
            <a:lvl9pPr indent="-304800" lvl="8" marL="4114800">
              <a:lnSpc>
                <a:spcPct val="115000"/>
              </a:lnSpc>
              <a:spcBef>
                <a:spcPts val="800"/>
              </a:spcBef>
              <a:spcAft>
                <a:spcPts val="800"/>
              </a:spcAft>
              <a:buClr>
                <a:schemeClr val="dk1"/>
              </a:buClr>
              <a:buSzPts val="1200"/>
              <a:buFont typeface="Archivo Light"/>
              <a:buChar char="■"/>
              <a:defRPr sz="1200">
                <a:solidFill>
                  <a:schemeClr val="dk1"/>
                </a:solidFill>
                <a:latin typeface="Archivo Light"/>
                <a:ea typeface="Archivo Light"/>
                <a:cs typeface="Archivo Light"/>
                <a:sym typeface="Archivo Light"/>
              </a:defRPr>
            </a:lvl9pPr>
          </a:lstStyle>
          <a:p/>
        </p:txBody>
      </p:sp>
      <p:sp>
        <p:nvSpPr>
          <p:cNvPr id="132" name="Google Shape;132;p13"/>
          <p:cNvSpPr txBox="1"/>
          <p:nvPr>
            <p:ph type="title"/>
          </p:nvPr>
        </p:nvSpPr>
        <p:spPr>
          <a:xfrm>
            <a:off x="361975" y="545850"/>
            <a:ext cx="5391300" cy="813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Archivo"/>
              <a:buNone/>
              <a:defRPr sz="3000">
                <a:solidFill>
                  <a:schemeClr val="dk1"/>
                </a:solidFill>
                <a:latin typeface="Archivo"/>
                <a:ea typeface="Archivo"/>
                <a:cs typeface="Archivo"/>
                <a:sym typeface="Archivo"/>
              </a:defRPr>
            </a:lvl1pPr>
            <a:lvl2pPr lvl="1">
              <a:spcBef>
                <a:spcPts val="0"/>
              </a:spcBef>
              <a:spcAft>
                <a:spcPts val="0"/>
              </a:spcAft>
              <a:buSzPts val="1400"/>
              <a:buFont typeface="Archivo"/>
              <a:buNone/>
              <a:defRPr>
                <a:latin typeface="Archivo"/>
                <a:ea typeface="Archivo"/>
                <a:cs typeface="Archivo"/>
                <a:sym typeface="Archivo"/>
              </a:defRPr>
            </a:lvl2pPr>
            <a:lvl3pPr lvl="2">
              <a:spcBef>
                <a:spcPts val="0"/>
              </a:spcBef>
              <a:spcAft>
                <a:spcPts val="0"/>
              </a:spcAft>
              <a:buSzPts val="1400"/>
              <a:buFont typeface="Archivo"/>
              <a:buNone/>
              <a:defRPr>
                <a:latin typeface="Archivo"/>
                <a:ea typeface="Archivo"/>
                <a:cs typeface="Archivo"/>
                <a:sym typeface="Archivo"/>
              </a:defRPr>
            </a:lvl3pPr>
            <a:lvl4pPr lvl="3">
              <a:spcBef>
                <a:spcPts val="0"/>
              </a:spcBef>
              <a:spcAft>
                <a:spcPts val="0"/>
              </a:spcAft>
              <a:buSzPts val="1400"/>
              <a:buFont typeface="Archivo"/>
              <a:buNone/>
              <a:defRPr>
                <a:latin typeface="Archivo"/>
                <a:ea typeface="Archivo"/>
                <a:cs typeface="Archivo"/>
                <a:sym typeface="Archivo"/>
              </a:defRPr>
            </a:lvl4pPr>
            <a:lvl5pPr lvl="4">
              <a:spcBef>
                <a:spcPts val="0"/>
              </a:spcBef>
              <a:spcAft>
                <a:spcPts val="0"/>
              </a:spcAft>
              <a:buSzPts val="1400"/>
              <a:buFont typeface="Archivo"/>
              <a:buNone/>
              <a:defRPr>
                <a:latin typeface="Archivo"/>
                <a:ea typeface="Archivo"/>
                <a:cs typeface="Archivo"/>
                <a:sym typeface="Archivo"/>
              </a:defRPr>
            </a:lvl5pPr>
            <a:lvl6pPr lvl="5">
              <a:spcBef>
                <a:spcPts val="0"/>
              </a:spcBef>
              <a:spcAft>
                <a:spcPts val="0"/>
              </a:spcAft>
              <a:buSzPts val="1400"/>
              <a:buFont typeface="Archivo"/>
              <a:buNone/>
              <a:defRPr>
                <a:latin typeface="Archivo"/>
                <a:ea typeface="Archivo"/>
                <a:cs typeface="Archivo"/>
                <a:sym typeface="Archivo"/>
              </a:defRPr>
            </a:lvl6pPr>
            <a:lvl7pPr lvl="6">
              <a:spcBef>
                <a:spcPts val="0"/>
              </a:spcBef>
              <a:spcAft>
                <a:spcPts val="0"/>
              </a:spcAft>
              <a:buSzPts val="1400"/>
              <a:buFont typeface="Archivo"/>
              <a:buNone/>
              <a:defRPr>
                <a:latin typeface="Archivo"/>
                <a:ea typeface="Archivo"/>
                <a:cs typeface="Archivo"/>
                <a:sym typeface="Archivo"/>
              </a:defRPr>
            </a:lvl7pPr>
            <a:lvl8pPr lvl="7">
              <a:spcBef>
                <a:spcPts val="0"/>
              </a:spcBef>
              <a:spcAft>
                <a:spcPts val="0"/>
              </a:spcAft>
              <a:buSzPts val="1400"/>
              <a:buFont typeface="Archivo"/>
              <a:buNone/>
              <a:defRPr>
                <a:latin typeface="Archivo"/>
                <a:ea typeface="Archivo"/>
                <a:cs typeface="Archivo"/>
                <a:sym typeface="Archivo"/>
              </a:defRPr>
            </a:lvl8pPr>
            <a:lvl9pPr lvl="8">
              <a:spcBef>
                <a:spcPts val="0"/>
              </a:spcBef>
              <a:spcAft>
                <a:spcPts val="0"/>
              </a:spcAft>
              <a:buSzPts val="1400"/>
              <a:buFont typeface="Archivo"/>
              <a:buNone/>
              <a:defRPr>
                <a:latin typeface="Archivo"/>
                <a:ea typeface="Archivo"/>
                <a:cs typeface="Archivo"/>
                <a:sym typeface="Archivo"/>
              </a:defRPr>
            </a:lvl9pPr>
          </a:lstStyle>
          <a:p/>
        </p:txBody>
      </p:sp>
      <p:sp>
        <p:nvSpPr>
          <p:cNvPr id="133" name="Google Shape;133;p13"/>
          <p:cNvSpPr txBox="1"/>
          <p:nvPr>
            <p:ph idx="2" type="body"/>
          </p:nvPr>
        </p:nvSpPr>
        <p:spPr>
          <a:xfrm>
            <a:off x="4376625" y="2215425"/>
            <a:ext cx="4361100" cy="24324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1pPr>
            <a:lvl2pPr indent="-304800" lvl="1" marL="9144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2pPr>
            <a:lvl3pPr indent="-304800" lvl="2" marL="13716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3pPr>
            <a:lvl4pPr indent="-304800" lvl="3" marL="18288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4pPr>
            <a:lvl5pPr indent="-304800" lvl="4" marL="22860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5pPr>
            <a:lvl6pPr indent="-304800" lvl="5" marL="27432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6pPr>
            <a:lvl7pPr indent="-304800" lvl="6" marL="32004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7pPr>
            <a:lvl8pPr indent="-304800" lvl="7" marL="36576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8pPr>
            <a:lvl9pPr indent="-304800" lvl="8" marL="41148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529">
          <p15:clr>
            <a:srgbClr val="E46962"/>
          </p15:clr>
        </p15:guide>
        <p15:guide id="2" orient="horz" pos="233">
          <p15:clr>
            <a:srgbClr val="E46962"/>
          </p15:clr>
        </p15:guide>
        <p15:guide id="3" orient="horz" pos="3011">
          <p15:clr>
            <a:srgbClr val="E46962"/>
          </p15:clr>
        </p15:guide>
        <p15:guide id="4" pos="2835">
          <p15:clr>
            <a:srgbClr val="E46962"/>
          </p15:clr>
        </p15:guide>
        <p15:guide id="5" pos="2921">
          <p15:clr>
            <a:srgbClr val="E46962"/>
          </p15:clr>
        </p15:guide>
        <p15:guide id="6" pos="1489">
          <p15:clr>
            <a:srgbClr val="E46962"/>
          </p15:clr>
        </p15:guide>
        <p15:guide id="7" pos="1575">
          <p15:clr>
            <a:srgbClr val="E46962"/>
          </p15:clr>
        </p15:guide>
        <p15:guide id="8" pos="4182">
          <p15:clr>
            <a:srgbClr val="E46962"/>
          </p15:clr>
        </p15:guide>
        <p15:guide id="9" pos="4268">
          <p15:clr>
            <a:srgbClr val="E46962"/>
          </p15:clr>
        </p15:guide>
        <p15:guide id="10" orient="horz" pos="2867">
          <p15:clr>
            <a:srgbClr val="E46962"/>
          </p15:clr>
        </p15:guide>
        <p15:guide id="11" orient="horz" pos="1135">
          <p15:clr>
            <a:srgbClr val="E46962"/>
          </p15:clr>
        </p15:guide>
        <p15:guide id="12" orient="horz" pos="1194">
          <p15:clr>
            <a:srgbClr val="E46962"/>
          </p15:clr>
        </p15:guide>
        <p15:guide id="13" orient="horz" pos="2043">
          <p15:clr>
            <a:srgbClr val="E46962"/>
          </p15:clr>
        </p15:guide>
        <p15:guide id="14" orient="horz" pos="2103">
          <p15:clr>
            <a:srgbClr val="E46962"/>
          </p15:clr>
        </p15:guide>
        <p15:guide id="15" pos="228">
          <p15:clr>
            <a:srgbClr val="E46962"/>
          </p15:clr>
        </p15:guide>
        <p15:guide id="16" orient="horz" pos="672">
          <p15:clr>
            <a:srgbClr val="E46962"/>
          </p15:clr>
        </p15:guide>
        <p15:guide id="17" orient="horz" pos="504">
          <p15:clr>
            <a:srgbClr val="E46962"/>
          </p15:clr>
        </p15:guide>
        <p15:guide id="18" orient="horz" pos="293">
          <p15:clr>
            <a:srgbClr val="E46962"/>
          </p15:clr>
        </p15:guide>
        <p15:guide id="19" orient="horz" pos="60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hyperlink" Target="http://www.youtube.com/watch?v=7JBPkr3hskg" TargetMode="External"/><Relationship Id="rId4" Type="http://schemas.openxmlformats.org/officeDocument/2006/relationships/image" Target="../media/image18.jpg"/><Relationship Id="rId5" Type="http://schemas.openxmlformats.org/officeDocument/2006/relationships/hyperlink" Target="http://www.youtube.com/watch?v=o_9Qn3w6Fek" TargetMode="External"/><Relationship Id="rId6" Type="http://schemas.openxmlformats.org/officeDocument/2006/relationships/image" Target="../media/image10.jpg"/><Relationship Id="rId7"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7" name="Shape 577"/>
        <p:cNvGrpSpPr/>
        <p:nvPr/>
      </p:nvGrpSpPr>
      <p:grpSpPr>
        <a:xfrm>
          <a:off x="0" y="0"/>
          <a:ext cx="0" cy="0"/>
          <a:chOff x="0" y="0"/>
          <a:chExt cx="0" cy="0"/>
        </a:xfrm>
      </p:grpSpPr>
      <p:sp>
        <p:nvSpPr>
          <p:cNvPr id="578" name="Google Shape;578;p62"/>
          <p:cNvSpPr txBox="1"/>
          <p:nvPr>
            <p:ph idx="12" type="sldNum"/>
          </p:nvPr>
        </p:nvSpPr>
        <p:spPr>
          <a:xfrm>
            <a:off x="8227975" y="217725"/>
            <a:ext cx="548700" cy="234000"/>
          </a:xfrm>
          <a:prstGeom prst="rect">
            <a:avLst/>
          </a:prstGeom>
        </p:spPr>
        <p:txBody>
          <a:bodyPr anchorCtr="0" anchor="ctr" bIns="91425" lIns="0" spcFirstLastPara="1" rIns="0"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9" name="Google Shape;579;p62"/>
          <p:cNvSpPr txBox="1"/>
          <p:nvPr>
            <p:ph idx="1" type="subTitle"/>
          </p:nvPr>
        </p:nvSpPr>
        <p:spPr>
          <a:xfrm>
            <a:off x="5145650" y="4315326"/>
            <a:ext cx="3630900" cy="495600"/>
          </a:xfrm>
          <a:prstGeom prst="rect">
            <a:avLst/>
          </a:prstGeom>
        </p:spPr>
        <p:txBody>
          <a:bodyPr anchorCtr="0" anchor="b" bIns="0" lIns="0" spcFirstLastPara="1" rIns="0" wrap="square" tIns="0">
            <a:noAutofit/>
          </a:bodyPr>
          <a:lstStyle/>
          <a:p>
            <a:pPr indent="0" lvl="0" marL="0" rtl="0" algn="r">
              <a:lnSpc>
                <a:spcPct val="80000"/>
              </a:lnSpc>
              <a:spcBef>
                <a:spcPts val="0"/>
              </a:spcBef>
              <a:spcAft>
                <a:spcPts val="0"/>
              </a:spcAft>
              <a:buNone/>
            </a:pPr>
            <a:r>
              <a:rPr lang="en" sz="1025"/>
              <a:t>Contact	Date</a:t>
            </a:r>
            <a:endParaRPr sz="1025"/>
          </a:p>
        </p:txBody>
      </p:sp>
      <p:sp>
        <p:nvSpPr>
          <p:cNvPr id="580" name="Google Shape;580;p62"/>
          <p:cNvSpPr txBox="1"/>
          <p:nvPr>
            <p:ph type="title"/>
          </p:nvPr>
        </p:nvSpPr>
        <p:spPr>
          <a:xfrm>
            <a:off x="361975" y="2793298"/>
            <a:ext cx="4401300" cy="2111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pic>
        <p:nvPicPr>
          <p:cNvPr id="581" name="Google Shape;581;p62" title="PRESENT_PUBLIC New Member Orientation_011526.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3"/>
          <p:cNvSpPr/>
          <p:nvPr/>
        </p:nvSpPr>
        <p:spPr>
          <a:xfrm rot="10800000">
            <a:off x="2655925" y="694500"/>
            <a:ext cx="6051900" cy="3754500"/>
          </a:xfrm>
          <a:prstGeom prst="roundRect">
            <a:avLst>
              <a:gd fmla="val 38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rchivo"/>
              <a:ea typeface="Archivo"/>
              <a:cs typeface="Archivo"/>
              <a:sym typeface="Archivo"/>
            </a:endParaRPr>
          </a:p>
        </p:txBody>
      </p:sp>
      <p:sp>
        <p:nvSpPr>
          <p:cNvPr id="587" name="Google Shape;587;p63"/>
          <p:cNvSpPr txBox="1"/>
          <p:nvPr>
            <p:ph type="title"/>
          </p:nvPr>
        </p:nvSpPr>
        <p:spPr>
          <a:xfrm>
            <a:off x="2992825" y="1272000"/>
            <a:ext cx="5715000" cy="2290500"/>
          </a:xfrm>
          <a:prstGeom prst="rect">
            <a:avLst/>
          </a:prstGeom>
        </p:spPr>
        <p:txBody>
          <a:bodyPr anchorCtr="0" anchor="t" bIns="91425" lIns="91425" spcFirstLastPara="1" rIns="91425" wrap="square" tIns="91425">
            <a:normAutofit fontScale="90000"/>
          </a:bodyPr>
          <a:lstStyle/>
          <a:p>
            <a:pPr indent="-403860" lvl="0" marL="457200" rtl="0" algn="l">
              <a:spcBef>
                <a:spcPts val="0"/>
              </a:spcBef>
              <a:spcAft>
                <a:spcPts val="0"/>
              </a:spcAft>
              <a:buSzPct val="148387"/>
              <a:buChar char="●"/>
            </a:pPr>
            <a:r>
              <a:rPr lang="en" sz="2066"/>
              <a:t>Leads Strategic Partnerships and school initiatives</a:t>
            </a:r>
            <a:endParaRPr sz="2066"/>
          </a:p>
          <a:p>
            <a:pPr indent="-403860" lvl="0" marL="457200" rtl="0" algn="l">
              <a:spcBef>
                <a:spcPts val="0"/>
              </a:spcBef>
              <a:spcAft>
                <a:spcPts val="0"/>
              </a:spcAft>
              <a:buSzPct val="148387"/>
              <a:buChar char="●"/>
            </a:pPr>
            <a:r>
              <a:rPr lang="en" sz="2066"/>
              <a:t>Supports and coordinates Youth Media Programs</a:t>
            </a:r>
            <a:endParaRPr sz="2066"/>
          </a:p>
          <a:p>
            <a:pPr indent="-403860" lvl="0" marL="457200" rtl="0" algn="l">
              <a:spcBef>
                <a:spcPts val="0"/>
              </a:spcBef>
              <a:spcAft>
                <a:spcPts val="0"/>
              </a:spcAft>
              <a:buSzPct val="148387"/>
              <a:buChar char="●"/>
            </a:pPr>
            <a:r>
              <a:rPr lang="en" sz="2066"/>
              <a:t>Manages Community Media Centers &amp; Hubs </a:t>
            </a:r>
            <a:endParaRPr sz="1477"/>
          </a:p>
        </p:txBody>
      </p:sp>
      <p:sp>
        <p:nvSpPr>
          <p:cNvPr id="588" name="Google Shape;588;p63"/>
          <p:cNvSpPr txBox="1"/>
          <p:nvPr>
            <p:ph idx="12" type="sldNum"/>
          </p:nvPr>
        </p:nvSpPr>
        <p:spPr>
          <a:xfrm>
            <a:off x="8227975" y="217725"/>
            <a:ext cx="548700" cy="234000"/>
          </a:xfrm>
          <a:prstGeom prst="rect">
            <a:avLst/>
          </a:prstGeom>
        </p:spPr>
        <p:txBody>
          <a:bodyPr anchorCtr="0" anchor="ctr" bIns="91425" lIns="0" spcFirstLastPara="1" rIns="0"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89" name="Google Shape;589;p63" title="Olelo_Logo-White_Primary_Transparent.png"/>
          <p:cNvPicPr preferRelativeResize="0"/>
          <p:nvPr/>
        </p:nvPicPr>
        <p:blipFill>
          <a:blip r:embed="rId3">
            <a:alphaModFix/>
          </a:blip>
          <a:stretch>
            <a:fillRect/>
          </a:stretch>
        </p:blipFill>
        <p:spPr>
          <a:xfrm>
            <a:off x="231050" y="1111075"/>
            <a:ext cx="2424877" cy="2612340"/>
          </a:xfrm>
          <a:prstGeom prst="rect">
            <a:avLst/>
          </a:prstGeom>
          <a:noFill/>
          <a:ln>
            <a:noFill/>
          </a:ln>
        </p:spPr>
      </p:pic>
      <p:sp>
        <p:nvSpPr>
          <p:cNvPr id="590" name="Google Shape;590;p63"/>
          <p:cNvSpPr txBox="1"/>
          <p:nvPr/>
        </p:nvSpPr>
        <p:spPr>
          <a:xfrm>
            <a:off x="3156325" y="3413125"/>
            <a:ext cx="575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Archivo"/>
                <a:ea typeface="Archivo"/>
                <a:cs typeface="Archivo"/>
                <a:sym typeface="Archivo"/>
              </a:rPr>
              <a:t>Neal Rivera Senior Engagement Services Manager</a:t>
            </a:r>
            <a:endParaRPr sz="1800">
              <a:solidFill>
                <a:schemeClr val="dk1"/>
              </a:solidFill>
              <a:latin typeface="Archivo"/>
              <a:ea typeface="Archivo"/>
              <a:cs typeface="Archivo"/>
              <a:sym typeface="Archiv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4" name="Shape 594"/>
        <p:cNvGrpSpPr/>
        <p:nvPr/>
      </p:nvGrpSpPr>
      <p:grpSpPr>
        <a:xfrm>
          <a:off x="0" y="0"/>
          <a:ext cx="0" cy="0"/>
          <a:chOff x="0" y="0"/>
          <a:chExt cx="0" cy="0"/>
        </a:xfrm>
      </p:grpSpPr>
      <p:sp>
        <p:nvSpPr>
          <p:cNvPr id="595" name="Google Shape;595;p64"/>
          <p:cNvSpPr txBox="1"/>
          <p:nvPr>
            <p:ph idx="1" type="body"/>
          </p:nvPr>
        </p:nvSpPr>
        <p:spPr>
          <a:xfrm>
            <a:off x="422125" y="3947800"/>
            <a:ext cx="3882300" cy="706200"/>
          </a:xfrm>
          <a:prstGeom prst="rect">
            <a:avLst/>
          </a:prstGeom>
        </p:spPr>
        <p:txBody>
          <a:bodyPr anchorCtr="0" anchor="b" bIns="0" lIns="0" spcFirstLastPara="1" rIns="0" wrap="square" tIns="0">
            <a:noAutofit/>
          </a:bodyPr>
          <a:lstStyle/>
          <a:p>
            <a:pPr indent="0" lvl="0" marL="0" rtl="0" algn="l">
              <a:lnSpc>
                <a:spcPct val="115000"/>
              </a:lnSpc>
              <a:spcBef>
                <a:spcPts val="1200"/>
              </a:spcBef>
              <a:spcAft>
                <a:spcPts val="1200"/>
              </a:spcAft>
              <a:buNone/>
            </a:pPr>
            <a:r>
              <a:rPr b="1" lang="en" sz="1300">
                <a:latin typeface="Arial"/>
                <a:ea typeface="Arial"/>
                <a:cs typeface="Arial"/>
                <a:sym typeface="Arial"/>
              </a:rPr>
              <a:t>ʻŌlelo’s mission </a:t>
            </a:r>
            <a:r>
              <a:rPr b="1" i="1" lang="en" sz="1300">
                <a:latin typeface="Arial"/>
                <a:ea typeface="Arial"/>
                <a:cs typeface="Arial"/>
                <a:sym typeface="Arial"/>
              </a:rPr>
              <a:t>“To Strengthen our island voices and advance community engagement through innovative media.”</a:t>
            </a:r>
            <a:endParaRPr i="1" sz="500"/>
          </a:p>
        </p:txBody>
      </p:sp>
      <p:sp>
        <p:nvSpPr>
          <p:cNvPr id="596" name="Google Shape;596;p64"/>
          <p:cNvSpPr txBox="1"/>
          <p:nvPr>
            <p:ph idx="12" type="sldNum"/>
          </p:nvPr>
        </p:nvSpPr>
        <p:spPr>
          <a:xfrm>
            <a:off x="8227975" y="217725"/>
            <a:ext cx="548700" cy="234000"/>
          </a:xfrm>
          <a:prstGeom prst="rect">
            <a:avLst/>
          </a:prstGeom>
        </p:spPr>
        <p:txBody>
          <a:bodyPr anchorCtr="0" anchor="ctr" bIns="91425" lIns="0" spcFirstLastPara="1" rIns="0"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7" name="Google Shape;597;p64"/>
          <p:cNvSpPr txBox="1"/>
          <p:nvPr>
            <p:ph idx="2" type="subTitle"/>
          </p:nvPr>
        </p:nvSpPr>
        <p:spPr>
          <a:xfrm>
            <a:off x="251850" y="525300"/>
            <a:ext cx="5953500" cy="427200"/>
          </a:xfrm>
          <a:prstGeom prst="rect">
            <a:avLst/>
          </a:prstGeom>
        </p:spPr>
        <p:txBody>
          <a:bodyPr anchorCtr="0" anchor="ctr" bIns="0" lIns="0" spcFirstLastPara="1" rIns="0" wrap="square" tIns="0">
            <a:noAutofit/>
          </a:bodyPr>
          <a:lstStyle/>
          <a:p>
            <a:pPr indent="0" lvl="0" marL="0" rtl="0" algn="l">
              <a:lnSpc>
                <a:spcPct val="115000"/>
              </a:lnSpc>
              <a:spcBef>
                <a:spcPts val="1200"/>
              </a:spcBef>
              <a:spcAft>
                <a:spcPts val="0"/>
              </a:spcAft>
              <a:buNone/>
            </a:pPr>
            <a:r>
              <a:rPr b="1" lang="en" sz="1800">
                <a:latin typeface="Arial"/>
                <a:ea typeface="Arial"/>
                <a:cs typeface="Arial"/>
                <a:sym typeface="Arial"/>
              </a:rPr>
              <a:t>Why ʻŌlelo Partners With Schools</a:t>
            </a:r>
            <a:endParaRPr b="1" sz="1800">
              <a:latin typeface="Arial"/>
              <a:ea typeface="Arial"/>
              <a:cs typeface="Arial"/>
              <a:sym typeface="Arial"/>
            </a:endParaRPr>
          </a:p>
          <a:p>
            <a:pPr indent="0" lvl="0" marL="0" rtl="0" algn="l">
              <a:spcBef>
                <a:spcPts val="1200"/>
              </a:spcBef>
              <a:spcAft>
                <a:spcPts val="0"/>
              </a:spcAft>
              <a:buNone/>
            </a:pPr>
            <a:r>
              <a:t/>
            </a:r>
            <a:endParaRPr/>
          </a:p>
        </p:txBody>
      </p:sp>
      <p:pic>
        <p:nvPicPr>
          <p:cNvPr id="598" name="Google Shape;598;p64" title="PB 1.jpg"/>
          <p:cNvPicPr preferRelativeResize="0"/>
          <p:nvPr>
            <p:ph idx="3" type="pic"/>
          </p:nvPr>
        </p:nvPicPr>
        <p:blipFill rotWithShape="1">
          <a:blip r:embed="rId3">
            <a:alphaModFix/>
          </a:blip>
          <a:srcRect b="0" l="3763" r="3763" t="0"/>
          <a:stretch/>
        </p:blipFill>
        <p:spPr>
          <a:xfrm>
            <a:off x="5051975" y="738411"/>
            <a:ext cx="3882300" cy="3915600"/>
          </a:xfrm>
          <a:prstGeom prst="roundRect">
            <a:avLst>
              <a:gd fmla="val 16667" name="adj"/>
            </a:avLst>
          </a:prstGeom>
        </p:spPr>
      </p:pic>
      <p:sp>
        <p:nvSpPr>
          <p:cNvPr id="599" name="Google Shape;599;p64"/>
          <p:cNvSpPr txBox="1"/>
          <p:nvPr>
            <p:ph idx="4" type="subTitle"/>
          </p:nvPr>
        </p:nvSpPr>
        <p:spPr>
          <a:xfrm>
            <a:off x="173025" y="1266225"/>
            <a:ext cx="4703100" cy="3088800"/>
          </a:xfrm>
          <a:prstGeom prst="rect">
            <a:avLst/>
          </a:prstGeom>
        </p:spPr>
        <p:txBody>
          <a:bodyPr anchorCtr="0" anchor="b" bIns="0" lIns="0" spcFirstLastPara="1" rIns="0" wrap="square" tIns="0">
            <a:spAutoFit/>
          </a:bodyPr>
          <a:lstStyle/>
          <a:p>
            <a:pPr indent="-342900" lvl="0" marL="457200" rtl="0" algn="l">
              <a:spcBef>
                <a:spcPts val="0"/>
              </a:spcBef>
              <a:spcAft>
                <a:spcPts val="0"/>
              </a:spcAft>
              <a:buSzPts val="1800"/>
              <a:buChar char="●"/>
            </a:pPr>
            <a:r>
              <a:rPr lang="en" sz="1800"/>
              <a:t>Provide media training and </a:t>
            </a:r>
            <a:r>
              <a:rPr lang="en" sz="1800"/>
              <a:t>production opportunities for educators and youth</a:t>
            </a:r>
            <a:endParaRPr sz="1800"/>
          </a:p>
          <a:p>
            <a:pPr indent="-342900" lvl="0" marL="457200" rtl="0" algn="l">
              <a:spcBef>
                <a:spcPts val="0"/>
              </a:spcBef>
              <a:spcAft>
                <a:spcPts val="0"/>
              </a:spcAft>
              <a:buSzPts val="1800"/>
              <a:buChar char="●"/>
            </a:pPr>
            <a:r>
              <a:rPr lang="en" sz="1800"/>
              <a:t>Empower students to create community impact storytelling</a:t>
            </a:r>
            <a:endParaRPr sz="1800"/>
          </a:p>
          <a:p>
            <a:pPr indent="-342900" lvl="0" marL="457200" rtl="0" algn="l">
              <a:spcBef>
                <a:spcPts val="0"/>
              </a:spcBef>
              <a:spcAft>
                <a:spcPts val="0"/>
              </a:spcAft>
              <a:buSzPts val="1800"/>
              <a:buChar char="●"/>
            </a:pPr>
            <a:r>
              <a:rPr lang="en" sz="1800"/>
              <a:t>Strengthen civic engagement </a:t>
            </a:r>
            <a:r>
              <a:rPr lang="en" sz="1800"/>
              <a:t>through digital media</a:t>
            </a:r>
            <a:endParaRPr sz="1800"/>
          </a:p>
          <a:p>
            <a:pPr indent="-342900" lvl="0" marL="457200" rtl="0" algn="l">
              <a:spcBef>
                <a:spcPts val="0"/>
              </a:spcBef>
              <a:spcAft>
                <a:spcPts val="0"/>
              </a:spcAft>
              <a:buSzPts val="1800"/>
              <a:buChar char="●"/>
            </a:pPr>
            <a:r>
              <a:rPr lang="en" sz="1800"/>
              <a:t>Build long-term relationships that support school achievement</a:t>
            </a:r>
            <a:endParaRPr sz="1800"/>
          </a:p>
          <a:p>
            <a:pPr indent="0" lvl="0" marL="0" rtl="0" algn="l">
              <a:spcBef>
                <a:spcPts val="1000"/>
              </a:spcBef>
              <a:spcAft>
                <a:spcPts val="0"/>
              </a:spcAft>
              <a:buNone/>
            </a:pPr>
            <a:r>
              <a:t/>
            </a:r>
            <a:endParaRPr/>
          </a:p>
          <a:p>
            <a:pPr indent="0" lvl="0" marL="0" rtl="0" algn="l">
              <a:spcBef>
                <a:spcPts val="1000"/>
              </a:spcBef>
              <a:spcAft>
                <a:spcPts val="10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3" name="Shape 603"/>
        <p:cNvGrpSpPr/>
        <p:nvPr/>
      </p:nvGrpSpPr>
      <p:grpSpPr>
        <a:xfrm>
          <a:off x="0" y="0"/>
          <a:ext cx="0" cy="0"/>
          <a:chOff x="0" y="0"/>
          <a:chExt cx="0" cy="0"/>
        </a:xfrm>
      </p:grpSpPr>
      <p:sp>
        <p:nvSpPr>
          <p:cNvPr id="604" name="Google Shape;604;p65"/>
          <p:cNvSpPr txBox="1"/>
          <p:nvPr>
            <p:ph idx="14" type="subTitle"/>
          </p:nvPr>
        </p:nvSpPr>
        <p:spPr>
          <a:xfrm>
            <a:off x="361975" y="539900"/>
            <a:ext cx="2949000" cy="6156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a:t>Guiding </a:t>
            </a:r>
            <a:r>
              <a:rPr lang="en"/>
              <a:t>Principles</a:t>
            </a:r>
            <a:r>
              <a:rPr lang="en"/>
              <a:t> </a:t>
            </a:r>
            <a:endParaRPr/>
          </a:p>
          <a:p>
            <a:pPr indent="0" lvl="0" marL="0" rtl="0" algn="l">
              <a:spcBef>
                <a:spcPts val="0"/>
              </a:spcBef>
              <a:spcAft>
                <a:spcPts val="0"/>
              </a:spcAft>
              <a:buNone/>
            </a:pPr>
            <a:r>
              <a:rPr lang="en"/>
              <a:t>for School Collaboration</a:t>
            </a:r>
            <a:endParaRPr/>
          </a:p>
        </p:txBody>
      </p:sp>
      <p:sp>
        <p:nvSpPr>
          <p:cNvPr id="605" name="Google Shape;605;p65"/>
          <p:cNvSpPr txBox="1"/>
          <p:nvPr>
            <p:ph idx="12" type="sldNum"/>
          </p:nvPr>
        </p:nvSpPr>
        <p:spPr>
          <a:xfrm>
            <a:off x="8227975" y="217725"/>
            <a:ext cx="548700" cy="234000"/>
          </a:xfrm>
          <a:prstGeom prst="rect">
            <a:avLst/>
          </a:prstGeom>
        </p:spPr>
        <p:txBody>
          <a:bodyPr anchorCtr="0" anchor="ctr" bIns="91425" lIns="0" spcFirstLastPara="1" rIns="0"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606" name="Google Shape;606;p65"/>
          <p:cNvCxnSpPr/>
          <p:nvPr/>
        </p:nvCxnSpPr>
        <p:spPr>
          <a:xfrm rot="10800000">
            <a:off x="3611500" y="3390788"/>
            <a:ext cx="5173500" cy="0"/>
          </a:xfrm>
          <a:prstGeom prst="straightConnector1">
            <a:avLst/>
          </a:prstGeom>
          <a:noFill/>
          <a:ln cap="flat" cmpd="sng" w="9525">
            <a:solidFill>
              <a:schemeClr val="dk1"/>
            </a:solidFill>
            <a:prstDash val="solid"/>
            <a:round/>
            <a:headEnd len="med" w="med" type="none"/>
            <a:tailEnd len="med" w="med" type="none"/>
          </a:ln>
        </p:spPr>
      </p:cxnSp>
      <p:sp>
        <p:nvSpPr>
          <p:cNvPr id="607" name="Google Shape;607;p65"/>
          <p:cNvSpPr txBox="1"/>
          <p:nvPr>
            <p:ph idx="2" type="body"/>
          </p:nvPr>
        </p:nvSpPr>
        <p:spPr>
          <a:xfrm>
            <a:off x="4480075" y="983575"/>
            <a:ext cx="4257600" cy="615600"/>
          </a:xfrm>
          <a:prstGeom prst="rect">
            <a:avLst/>
          </a:prstGeom>
        </p:spPr>
        <p:txBody>
          <a:bodyPr anchorCtr="0" anchor="t" bIns="0" lIns="0" spcFirstLastPara="1" rIns="0" wrap="square" tIns="45700">
            <a:noAutofit/>
          </a:bodyPr>
          <a:lstStyle/>
          <a:p>
            <a:pPr indent="-292100" lvl="0" marL="457200" rtl="0" algn="l">
              <a:spcBef>
                <a:spcPts val="0"/>
              </a:spcBef>
              <a:spcAft>
                <a:spcPts val="0"/>
              </a:spcAft>
              <a:buSzPts val="1000"/>
              <a:buChar char="●"/>
            </a:pPr>
            <a:r>
              <a:rPr lang="en"/>
              <a:t>Trust with school </a:t>
            </a:r>
            <a:r>
              <a:rPr lang="en"/>
              <a:t>administrators</a:t>
            </a:r>
            <a:r>
              <a:rPr lang="en"/>
              <a:t>, teachers &amp; students</a:t>
            </a:r>
            <a:endParaRPr/>
          </a:p>
          <a:p>
            <a:pPr indent="-292100" lvl="0" marL="457200" rtl="0" algn="l">
              <a:spcBef>
                <a:spcPts val="0"/>
              </a:spcBef>
              <a:spcAft>
                <a:spcPts val="0"/>
              </a:spcAft>
              <a:buSzPts val="1000"/>
              <a:buChar char="●"/>
            </a:pPr>
            <a:r>
              <a:rPr lang="en"/>
              <a:t>Maintain consistent communication and follow through</a:t>
            </a:r>
            <a:endParaRPr/>
          </a:p>
          <a:p>
            <a:pPr indent="-292100" lvl="0" marL="457200" rtl="0" algn="l">
              <a:spcBef>
                <a:spcPts val="0"/>
              </a:spcBef>
              <a:spcAft>
                <a:spcPts val="0"/>
              </a:spcAft>
              <a:buSzPts val="1000"/>
              <a:buChar char="●"/>
            </a:pPr>
            <a:r>
              <a:rPr lang="en"/>
              <a:t>Create partnerships that value each school’s unique needs</a:t>
            </a:r>
            <a:endParaRPr/>
          </a:p>
          <a:p>
            <a:pPr indent="-292100" lvl="0" marL="457200" rtl="0" algn="l">
              <a:spcBef>
                <a:spcPts val="0"/>
              </a:spcBef>
              <a:spcAft>
                <a:spcPts val="0"/>
              </a:spcAft>
              <a:buSzPts val="1000"/>
              <a:buChar char="●"/>
            </a:pPr>
            <a:r>
              <a:rPr lang="en"/>
              <a:t>Engage actively in school </a:t>
            </a:r>
            <a:r>
              <a:rPr lang="en"/>
              <a:t>communities</a:t>
            </a:r>
            <a:r>
              <a:rPr lang="en"/>
              <a:t> (events, showcases, Boards)</a:t>
            </a:r>
            <a:endParaRPr/>
          </a:p>
        </p:txBody>
      </p:sp>
      <p:sp>
        <p:nvSpPr>
          <p:cNvPr id="608" name="Google Shape;608;p65"/>
          <p:cNvSpPr txBox="1"/>
          <p:nvPr>
            <p:ph idx="3" type="subTitle"/>
          </p:nvPr>
        </p:nvSpPr>
        <p:spPr>
          <a:xfrm>
            <a:off x="4618675" y="773586"/>
            <a:ext cx="3515700" cy="153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Build &amp; Foster Relationships</a:t>
            </a:r>
            <a:endParaRPr sz="1400"/>
          </a:p>
        </p:txBody>
      </p:sp>
      <p:sp>
        <p:nvSpPr>
          <p:cNvPr id="609" name="Google Shape;609;p65"/>
          <p:cNvSpPr txBox="1"/>
          <p:nvPr>
            <p:ph idx="4" type="body"/>
          </p:nvPr>
        </p:nvSpPr>
        <p:spPr>
          <a:xfrm>
            <a:off x="361975" y="1592700"/>
            <a:ext cx="2701200" cy="21609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a:t>B</a:t>
            </a:r>
            <a:endParaRPr/>
          </a:p>
        </p:txBody>
      </p:sp>
      <p:sp>
        <p:nvSpPr>
          <p:cNvPr id="610" name="Google Shape;610;p65"/>
          <p:cNvSpPr txBox="1"/>
          <p:nvPr>
            <p:ph idx="5" type="body"/>
          </p:nvPr>
        </p:nvSpPr>
        <p:spPr>
          <a:xfrm>
            <a:off x="4455775" y="2466863"/>
            <a:ext cx="4163100" cy="648900"/>
          </a:xfrm>
          <a:prstGeom prst="rect">
            <a:avLst/>
          </a:prstGeom>
        </p:spPr>
        <p:txBody>
          <a:bodyPr anchorCtr="0" anchor="t" bIns="0" lIns="0" spcFirstLastPara="1" rIns="0" wrap="square" tIns="45700">
            <a:noAutofit/>
          </a:bodyPr>
          <a:lstStyle/>
          <a:p>
            <a:pPr indent="-292100" lvl="0" marL="457200" rtl="0" algn="l">
              <a:spcBef>
                <a:spcPts val="0"/>
              </a:spcBef>
              <a:spcAft>
                <a:spcPts val="0"/>
              </a:spcAft>
              <a:buSzPts val="1000"/>
              <a:buChar char="●"/>
            </a:pPr>
            <a:r>
              <a:rPr lang="en"/>
              <a:t>Continuously</a:t>
            </a:r>
            <a:r>
              <a:rPr lang="en"/>
              <a:t> adapt programs to reflect current student interest</a:t>
            </a:r>
            <a:endParaRPr/>
          </a:p>
          <a:p>
            <a:pPr indent="-292100" lvl="0" marL="457200" rtl="0" algn="l">
              <a:spcBef>
                <a:spcPts val="0"/>
              </a:spcBef>
              <a:spcAft>
                <a:spcPts val="0"/>
              </a:spcAft>
              <a:buSzPts val="1000"/>
              <a:buChar char="●"/>
            </a:pPr>
            <a:r>
              <a:rPr lang="en"/>
              <a:t>Integrate current production tools, digital storytelling &amp; civic media</a:t>
            </a:r>
            <a:endParaRPr/>
          </a:p>
          <a:p>
            <a:pPr indent="-292100" lvl="0" marL="457200" rtl="0" algn="l">
              <a:spcBef>
                <a:spcPts val="0"/>
              </a:spcBef>
              <a:spcAft>
                <a:spcPts val="0"/>
              </a:spcAft>
              <a:buSzPts val="1000"/>
              <a:buChar char="●"/>
            </a:pPr>
            <a:r>
              <a:rPr lang="en"/>
              <a:t>Offer programs that align with DOE priorities and learning standards</a:t>
            </a:r>
            <a:endParaRPr/>
          </a:p>
          <a:p>
            <a:pPr indent="-292100" lvl="0" marL="457200" rtl="0" algn="l">
              <a:spcBef>
                <a:spcPts val="0"/>
              </a:spcBef>
              <a:spcAft>
                <a:spcPts val="0"/>
              </a:spcAft>
              <a:buSzPts val="1000"/>
              <a:buChar char="●"/>
            </a:pPr>
            <a:r>
              <a:rPr lang="en"/>
              <a:t>Provide timely, culturally grounded content for Hawai’i’s youth</a:t>
            </a:r>
            <a:endParaRPr/>
          </a:p>
          <a:p>
            <a:pPr indent="0" lvl="0" marL="0" rtl="0" algn="l">
              <a:spcBef>
                <a:spcPts val="800"/>
              </a:spcBef>
              <a:spcAft>
                <a:spcPts val="800"/>
              </a:spcAft>
              <a:buNone/>
            </a:pPr>
            <a:r>
              <a:t/>
            </a:r>
            <a:endParaRPr/>
          </a:p>
        </p:txBody>
      </p:sp>
      <p:sp>
        <p:nvSpPr>
          <p:cNvPr id="611" name="Google Shape;611;p65"/>
          <p:cNvSpPr txBox="1"/>
          <p:nvPr>
            <p:ph idx="6" type="subTitle"/>
          </p:nvPr>
        </p:nvSpPr>
        <p:spPr>
          <a:xfrm>
            <a:off x="4618675" y="2253780"/>
            <a:ext cx="3515700" cy="2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Stay Relevant</a:t>
            </a:r>
            <a:endParaRPr sz="1400"/>
          </a:p>
        </p:txBody>
      </p:sp>
      <p:sp>
        <p:nvSpPr>
          <p:cNvPr id="612" name="Google Shape;612;p65"/>
          <p:cNvSpPr txBox="1"/>
          <p:nvPr>
            <p:ph idx="7" type="body"/>
          </p:nvPr>
        </p:nvSpPr>
        <p:spPr>
          <a:xfrm>
            <a:off x="4525075" y="3983475"/>
            <a:ext cx="4114500" cy="643800"/>
          </a:xfrm>
          <a:prstGeom prst="rect">
            <a:avLst/>
          </a:prstGeom>
        </p:spPr>
        <p:txBody>
          <a:bodyPr anchorCtr="0" anchor="t" bIns="0" lIns="0" spcFirstLastPara="1" rIns="0" wrap="square" tIns="45700">
            <a:noAutofit/>
          </a:bodyPr>
          <a:lstStyle/>
          <a:p>
            <a:pPr indent="-292100" lvl="0" marL="457200" rtl="0" algn="l">
              <a:spcBef>
                <a:spcPts val="0"/>
              </a:spcBef>
              <a:spcAft>
                <a:spcPts val="0"/>
              </a:spcAft>
              <a:buSzPts val="1000"/>
              <a:buChar char="●"/>
            </a:pPr>
            <a:r>
              <a:rPr lang="en"/>
              <a:t>Provide training, mentoring, &amp; resources to staff</a:t>
            </a:r>
            <a:endParaRPr/>
          </a:p>
          <a:p>
            <a:pPr indent="-292100" lvl="0" marL="457200" rtl="0" algn="l">
              <a:spcBef>
                <a:spcPts val="0"/>
              </a:spcBef>
              <a:spcAft>
                <a:spcPts val="0"/>
              </a:spcAft>
              <a:buSzPts val="1000"/>
              <a:buChar char="●"/>
            </a:pPr>
            <a:r>
              <a:rPr lang="en"/>
              <a:t>Encourage staff to serve as coaches &amp; collaborators with schools</a:t>
            </a:r>
            <a:endParaRPr/>
          </a:p>
          <a:p>
            <a:pPr indent="-292100" lvl="0" marL="457200" rtl="0" algn="l">
              <a:spcBef>
                <a:spcPts val="0"/>
              </a:spcBef>
              <a:spcAft>
                <a:spcPts val="0"/>
              </a:spcAft>
              <a:buSzPts val="1000"/>
              <a:buChar char="●"/>
            </a:pPr>
            <a:r>
              <a:rPr lang="en"/>
              <a:t>Ensure staff stays up-to-date with emerging media practices</a:t>
            </a:r>
            <a:endParaRPr/>
          </a:p>
          <a:p>
            <a:pPr indent="-292100" lvl="0" marL="457200" rtl="0" algn="l">
              <a:spcBef>
                <a:spcPts val="0"/>
              </a:spcBef>
              <a:spcAft>
                <a:spcPts val="0"/>
              </a:spcAft>
              <a:buSzPts val="1000"/>
              <a:buChar char="●"/>
            </a:pPr>
            <a:r>
              <a:rPr lang="en"/>
              <a:t>Build confidence to support IME,YXC, &amp; Civic Media Lab initiatives</a:t>
            </a:r>
            <a:endParaRPr/>
          </a:p>
          <a:p>
            <a:pPr indent="0" lvl="0" marL="0" rtl="0" algn="l">
              <a:spcBef>
                <a:spcPts val="800"/>
              </a:spcBef>
              <a:spcAft>
                <a:spcPts val="800"/>
              </a:spcAft>
              <a:buNone/>
            </a:pPr>
            <a:r>
              <a:t/>
            </a:r>
            <a:endParaRPr/>
          </a:p>
        </p:txBody>
      </p:sp>
      <p:sp>
        <p:nvSpPr>
          <p:cNvPr id="613" name="Google Shape;613;p65"/>
          <p:cNvSpPr txBox="1"/>
          <p:nvPr>
            <p:ph idx="8" type="subTitle"/>
          </p:nvPr>
        </p:nvSpPr>
        <p:spPr>
          <a:xfrm>
            <a:off x="4618675" y="3687223"/>
            <a:ext cx="3515700" cy="23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Equip &amp; Empower Staff </a:t>
            </a:r>
            <a:endParaRPr sz="1400"/>
          </a:p>
        </p:txBody>
      </p:sp>
      <p:sp>
        <p:nvSpPr>
          <p:cNvPr id="614" name="Google Shape;614;p65"/>
          <p:cNvSpPr txBox="1"/>
          <p:nvPr>
            <p:ph type="title"/>
          </p:nvPr>
        </p:nvSpPr>
        <p:spPr>
          <a:xfrm>
            <a:off x="3597475" y="578150"/>
            <a:ext cx="927600" cy="91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615" name="Google Shape;615;p65"/>
          <p:cNvSpPr txBox="1"/>
          <p:nvPr>
            <p:ph idx="9" type="title"/>
          </p:nvPr>
        </p:nvSpPr>
        <p:spPr>
          <a:xfrm>
            <a:off x="3597475" y="2038833"/>
            <a:ext cx="927600" cy="91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616" name="Google Shape;616;p65"/>
          <p:cNvSpPr txBox="1"/>
          <p:nvPr>
            <p:ph idx="13" type="title"/>
          </p:nvPr>
        </p:nvSpPr>
        <p:spPr>
          <a:xfrm>
            <a:off x="3597475" y="3520400"/>
            <a:ext cx="927600" cy="91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03</a:t>
            </a:r>
            <a:endParaRPr/>
          </a:p>
        </p:txBody>
      </p:sp>
      <p:cxnSp>
        <p:nvCxnSpPr>
          <p:cNvPr id="617" name="Google Shape;617;p65"/>
          <p:cNvCxnSpPr/>
          <p:nvPr/>
        </p:nvCxnSpPr>
        <p:spPr>
          <a:xfrm rot="10800000">
            <a:off x="3597475" y="1895388"/>
            <a:ext cx="5173500" cy="0"/>
          </a:xfrm>
          <a:prstGeom prst="straightConnector1">
            <a:avLst/>
          </a:prstGeom>
          <a:noFill/>
          <a:ln cap="flat" cmpd="sng" w="9525">
            <a:solidFill>
              <a:schemeClr val="dk1"/>
            </a:solidFill>
            <a:prstDash val="solid"/>
            <a:round/>
            <a:headEnd len="med" w="med" type="none"/>
            <a:tailEnd len="med" w="med" type="none"/>
          </a:ln>
        </p:spPr>
      </p:cxnSp>
      <p:pic>
        <p:nvPicPr>
          <p:cNvPr id="618" name="Google Shape;618;p65" title="KI 1.jpeg"/>
          <p:cNvPicPr preferRelativeResize="0"/>
          <p:nvPr/>
        </p:nvPicPr>
        <p:blipFill rotWithShape="1">
          <a:blip r:embed="rId3">
            <a:alphaModFix/>
          </a:blip>
          <a:srcRect b="0" l="13352" r="13360" t="0"/>
          <a:stretch/>
        </p:blipFill>
        <p:spPr>
          <a:xfrm>
            <a:off x="361975" y="1355144"/>
            <a:ext cx="2701199" cy="29100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2" name="Shape 622"/>
        <p:cNvGrpSpPr/>
        <p:nvPr/>
      </p:nvGrpSpPr>
      <p:grpSpPr>
        <a:xfrm>
          <a:off x="0" y="0"/>
          <a:ext cx="0" cy="0"/>
          <a:chOff x="0" y="0"/>
          <a:chExt cx="0" cy="0"/>
        </a:xfrm>
      </p:grpSpPr>
      <p:pic>
        <p:nvPicPr>
          <p:cNvPr id="623" name="Google Shape;623;p66" title="NewMemberOrientation_ - 42.jpeg"/>
          <p:cNvPicPr preferRelativeResize="0"/>
          <p:nvPr>
            <p:ph idx="3" type="pic"/>
          </p:nvPr>
        </p:nvPicPr>
        <p:blipFill rotWithShape="1">
          <a:blip r:embed="rId3">
            <a:alphaModFix/>
          </a:blip>
          <a:srcRect b="9494" l="0" r="0" t="9494"/>
          <a:stretch/>
        </p:blipFill>
        <p:spPr>
          <a:xfrm>
            <a:off x="4637525" y="2795850"/>
            <a:ext cx="4140600" cy="1806600"/>
          </a:xfrm>
          <a:prstGeom prst="roundRect">
            <a:avLst>
              <a:gd fmla="val 16667" name="adj"/>
            </a:avLst>
          </a:prstGeom>
        </p:spPr>
      </p:pic>
      <p:sp>
        <p:nvSpPr>
          <p:cNvPr id="624" name="Google Shape;624;p66"/>
          <p:cNvSpPr txBox="1"/>
          <p:nvPr>
            <p:ph idx="12" type="sldNum"/>
          </p:nvPr>
        </p:nvSpPr>
        <p:spPr>
          <a:xfrm>
            <a:off x="8227975" y="217725"/>
            <a:ext cx="548700" cy="234000"/>
          </a:xfrm>
          <a:prstGeom prst="rect">
            <a:avLst/>
          </a:prstGeom>
        </p:spPr>
        <p:txBody>
          <a:bodyPr anchorCtr="0" anchor="ctr" bIns="91425" lIns="0" spcFirstLastPara="1" rIns="0"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625" name="Google Shape;625;p66"/>
          <p:cNvGrpSpPr/>
          <p:nvPr/>
        </p:nvGrpSpPr>
        <p:grpSpPr>
          <a:xfrm>
            <a:off x="361968" y="1389463"/>
            <a:ext cx="137100" cy="2985300"/>
            <a:chOff x="428093" y="1702238"/>
            <a:chExt cx="137100" cy="2985300"/>
          </a:xfrm>
        </p:grpSpPr>
        <p:cxnSp>
          <p:nvCxnSpPr>
            <p:cNvPr id="626" name="Google Shape;626;p66"/>
            <p:cNvCxnSpPr/>
            <p:nvPr/>
          </p:nvCxnSpPr>
          <p:spPr>
            <a:xfrm>
              <a:off x="496643" y="1702238"/>
              <a:ext cx="0" cy="2985300"/>
            </a:xfrm>
            <a:prstGeom prst="straightConnector1">
              <a:avLst/>
            </a:prstGeom>
            <a:noFill/>
            <a:ln cap="flat" cmpd="sng" w="9525">
              <a:solidFill>
                <a:schemeClr val="dk1"/>
              </a:solidFill>
              <a:prstDash val="solid"/>
              <a:round/>
              <a:headEnd len="med" w="med" type="none"/>
              <a:tailEnd len="med" w="med" type="none"/>
            </a:ln>
          </p:spPr>
        </p:cxnSp>
        <p:sp>
          <p:nvSpPr>
            <p:cNvPr id="627" name="Google Shape;627;p66"/>
            <p:cNvSpPr/>
            <p:nvPr/>
          </p:nvSpPr>
          <p:spPr>
            <a:xfrm>
              <a:off x="428093" y="3958613"/>
              <a:ext cx="137100" cy="1371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Archivo ExtraLight"/>
                <a:ea typeface="Archivo ExtraLight"/>
                <a:cs typeface="Archivo ExtraLight"/>
                <a:sym typeface="Archivo ExtraLight"/>
              </a:endParaRPr>
            </a:p>
          </p:txBody>
        </p:sp>
        <p:sp>
          <p:nvSpPr>
            <p:cNvPr id="628" name="Google Shape;628;p66"/>
            <p:cNvSpPr/>
            <p:nvPr/>
          </p:nvSpPr>
          <p:spPr>
            <a:xfrm>
              <a:off x="428093" y="2805326"/>
              <a:ext cx="137100" cy="1371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Archivo ExtraLight"/>
                <a:ea typeface="Archivo ExtraLight"/>
                <a:cs typeface="Archivo ExtraLight"/>
                <a:sym typeface="Archivo ExtraLight"/>
              </a:endParaRPr>
            </a:p>
          </p:txBody>
        </p:sp>
        <p:sp>
          <p:nvSpPr>
            <p:cNvPr id="629" name="Google Shape;629;p66"/>
            <p:cNvSpPr/>
            <p:nvPr/>
          </p:nvSpPr>
          <p:spPr>
            <a:xfrm>
              <a:off x="428093" y="1702238"/>
              <a:ext cx="137100" cy="1371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Archivo ExtraLight"/>
                <a:ea typeface="Archivo ExtraLight"/>
                <a:cs typeface="Archivo ExtraLight"/>
                <a:sym typeface="Archivo ExtraLight"/>
              </a:endParaRPr>
            </a:p>
          </p:txBody>
        </p:sp>
      </p:grpSp>
      <p:sp>
        <p:nvSpPr>
          <p:cNvPr id="630" name="Google Shape;630;p66"/>
          <p:cNvSpPr txBox="1"/>
          <p:nvPr>
            <p:ph idx="4294967295" type="body"/>
          </p:nvPr>
        </p:nvSpPr>
        <p:spPr>
          <a:xfrm>
            <a:off x="609025" y="1607724"/>
            <a:ext cx="3508500" cy="46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Empowers educators to use media tools in the classroom</a:t>
            </a:r>
            <a:endParaRPr/>
          </a:p>
        </p:txBody>
      </p:sp>
      <p:sp>
        <p:nvSpPr>
          <p:cNvPr id="631" name="Google Shape;631;p66"/>
          <p:cNvSpPr txBox="1"/>
          <p:nvPr>
            <p:ph idx="1" type="subTitle"/>
          </p:nvPr>
        </p:nvSpPr>
        <p:spPr>
          <a:xfrm>
            <a:off x="571900" y="3706688"/>
            <a:ext cx="3508500" cy="138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1500"/>
              <a:t>Civic Media Lab</a:t>
            </a:r>
            <a:endParaRPr sz="1500"/>
          </a:p>
        </p:txBody>
      </p:sp>
      <p:sp>
        <p:nvSpPr>
          <p:cNvPr id="632" name="Google Shape;632;p66"/>
          <p:cNvSpPr txBox="1"/>
          <p:nvPr>
            <p:ph idx="4294967295" type="subTitle"/>
          </p:nvPr>
        </p:nvSpPr>
        <p:spPr>
          <a:xfrm>
            <a:off x="634800" y="2506226"/>
            <a:ext cx="3508500" cy="138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1500">
                <a:latin typeface="Archivo SemiBold"/>
                <a:ea typeface="Archivo SemiBold"/>
                <a:cs typeface="Archivo SemiBold"/>
                <a:sym typeface="Archivo SemiBold"/>
              </a:rPr>
              <a:t>YXC- Youth Xchange Competition</a:t>
            </a:r>
            <a:endParaRPr sz="1500">
              <a:latin typeface="Archivo SemiBold"/>
              <a:ea typeface="Archivo SemiBold"/>
              <a:cs typeface="Archivo SemiBold"/>
              <a:sym typeface="Archivo SemiBold"/>
            </a:endParaRPr>
          </a:p>
        </p:txBody>
      </p:sp>
      <p:sp>
        <p:nvSpPr>
          <p:cNvPr id="633" name="Google Shape;633;p66"/>
          <p:cNvSpPr txBox="1"/>
          <p:nvPr>
            <p:ph idx="4294967295" type="body"/>
          </p:nvPr>
        </p:nvSpPr>
        <p:spPr>
          <a:xfrm>
            <a:off x="609025" y="2742413"/>
            <a:ext cx="3508500" cy="46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twenty-third Annual Video Competition -Statewide</a:t>
            </a:r>
            <a:endParaRPr/>
          </a:p>
        </p:txBody>
      </p:sp>
      <p:sp>
        <p:nvSpPr>
          <p:cNvPr id="634" name="Google Shape;634;p66"/>
          <p:cNvSpPr txBox="1"/>
          <p:nvPr>
            <p:ph idx="4" type="subTitle"/>
          </p:nvPr>
        </p:nvSpPr>
        <p:spPr>
          <a:xfrm>
            <a:off x="634800" y="1389463"/>
            <a:ext cx="3508500" cy="153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1500"/>
              <a:t>IME - Integrating Media in Education</a:t>
            </a:r>
            <a:endParaRPr sz="1500"/>
          </a:p>
        </p:txBody>
      </p:sp>
      <p:sp>
        <p:nvSpPr>
          <p:cNvPr id="635" name="Google Shape;635;p66"/>
          <p:cNvSpPr txBox="1"/>
          <p:nvPr>
            <p:ph idx="2" type="body"/>
          </p:nvPr>
        </p:nvSpPr>
        <p:spPr>
          <a:xfrm>
            <a:off x="609025" y="3877113"/>
            <a:ext cx="3508500" cy="4617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a:latin typeface="Archivo"/>
                <a:ea typeface="Archivo"/>
                <a:cs typeface="Archivo"/>
                <a:sym typeface="Archivo"/>
              </a:rPr>
              <a:t>In partnership with The League of Women Voters</a:t>
            </a:r>
            <a:endParaRPr>
              <a:latin typeface="Archivo"/>
              <a:ea typeface="Archivo"/>
              <a:cs typeface="Archivo"/>
              <a:sym typeface="Archivo"/>
            </a:endParaRPr>
          </a:p>
        </p:txBody>
      </p:sp>
      <p:sp>
        <p:nvSpPr>
          <p:cNvPr id="636" name="Google Shape;636;p66"/>
          <p:cNvSpPr txBox="1"/>
          <p:nvPr>
            <p:ph idx="5" type="subTitle"/>
          </p:nvPr>
        </p:nvSpPr>
        <p:spPr>
          <a:xfrm>
            <a:off x="303000" y="751325"/>
            <a:ext cx="4486500" cy="522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700"/>
              <a:t>How These </a:t>
            </a:r>
            <a:r>
              <a:rPr lang="en" sz="1700"/>
              <a:t>Principles</a:t>
            </a:r>
            <a:r>
              <a:rPr lang="en" sz="1700"/>
              <a:t> Drive our Programs</a:t>
            </a:r>
            <a:endParaRPr sz="1700"/>
          </a:p>
        </p:txBody>
      </p:sp>
      <p:pic>
        <p:nvPicPr>
          <p:cNvPr id="637" name="Google Shape;637;p66" title="NewMemberOrientation_ - 21.jpeg"/>
          <p:cNvPicPr preferRelativeResize="0"/>
          <p:nvPr>
            <p:ph idx="3" type="pic"/>
          </p:nvPr>
        </p:nvPicPr>
        <p:blipFill rotWithShape="1">
          <a:blip r:embed="rId4">
            <a:alphaModFix/>
          </a:blip>
          <a:srcRect b="17295" l="0" r="0" t="17289"/>
          <a:stretch/>
        </p:blipFill>
        <p:spPr>
          <a:xfrm>
            <a:off x="4637525" y="751325"/>
            <a:ext cx="4140600" cy="1806600"/>
          </a:xfrm>
          <a:prstGeom prst="roundRect">
            <a:avLst>
              <a:gd fmla="val 16667" name="adj"/>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67"/>
          <p:cNvSpPr txBox="1"/>
          <p:nvPr>
            <p:ph idx="12" type="sldNum"/>
          </p:nvPr>
        </p:nvSpPr>
        <p:spPr>
          <a:xfrm>
            <a:off x="8227975" y="217725"/>
            <a:ext cx="548700" cy="234000"/>
          </a:xfrm>
          <a:prstGeom prst="rect">
            <a:avLst/>
          </a:prstGeom>
        </p:spPr>
        <p:txBody>
          <a:bodyPr anchorCtr="0" anchor="ctr" bIns="91425" lIns="0" spcFirstLastPara="1" rIns="0"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43" name="Google Shape;643;p67"/>
          <p:cNvSpPr txBox="1"/>
          <p:nvPr>
            <p:ph idx="3" type="subTitle"/>
          </p:nvPr>
        </p:nvSpPr>
        <p:spPr>
          <a:xfrm>
            <a:off x="3938690" y="1100462"/>
            <a:ext cx="5286000" cy="192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00"/>
              <a:t>SERVICES INCLUDE</a:t>
            </a:r>
            <a:endParaRPr sz="2200"/>
          </a:p>
        </p:txBody>
      </p:sp>
      <p:sp>
        <p:nvSpPr>
          <p:cNvPr id="644" name="Google Shape;644;p67"/>
          <p:cNvSpPr txBox="1"/>
          <p:nvPr>
            <p:ph type="title"/>
          </p:nvPr>
        </p:nvSpPr>
        <p:spPr>
          <a:xfrm>
            <a:off x="235575" y="759650"/>
            <a:ext cx="2674500" cy="612900"/>
          </a:xfrm>
          <a:prstGeom prst="rect">
            <a:avLst/>
          </a:prstGeom>
        </p:spPr>
        <p:txBody>
          <a:bodyPr anchorCtr="0" anchor="t" bIns="137150" lIns="0" spcFirstLastPara="1" rIns="0" wrap="square" tIns="137150">
            <a:normAutofit fontScale="90000"/>
          </a:bodyPr>
          <a:lstStyle/>
          <a:p>
            <a:pPr indent="0" lvl="0" marL="0" rtl="0" algn="l">
              <a:spcBef>
                <a:spcPts val="0"/>
              </a:spcBef>
              <a:spcAft>
                <a:spcPts val="0"/>
              </a:spcAft>
              <a:buNone/>
            </a:pPr>
            <a:r>
              <a:t/>
            </a:r>
            <a:endParaRPr sz="211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45" name="Google Shape;645;p67"/>
          <p:cNvSpPr txBox="1"/>
          <p:nvPr>
            <p:ph idx="8" type="body"/>
          </p:nvPr>
        </p:nvSpPr>
        <p:spPr>
          <a:xfrm>
            <a:off x="191675" y="1100438"/>
            <a:ext cx="3476400" cy="118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latin typeface="Arial"/>
                <a:ea typeface="Arial"/>
                <a:cs typeface="Arial"/>
                <a:sym typeface="Arial"/>
              </a:rPr>
              <a:t>ʻŌlelo’s IME Program brings media education into the classroom by supporting teachers in designing engaging, media based assignments.  Through production experiences, students strengthen their learning while building practical, career-ready skills.</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800"/>
              </a:spcBef>
              <a:spcAft>
                <a:spcPts val="800"/>
              </a:spcAft>
              <a:buNone/>
            </a:pPr>
            <a:r>
              <a:t/>
            </a:r>
            <a:endParaRPr/>
          </a:p>
        </p:txBody>
      </p:sp>
      <p:sp>
        <p:nvSpPr>
          <p:cNvPr id="646" name="Google Shape;646;p67"/>
          <p:cNvSpPr txBox="1"/>
          <p:nvPr>
            <p:ph idx="2" type="body"/>
          </p:nvPr>
        </p:nvSpPr>
        <p:spPr>
          <a:xfrm>
            <a:off x="3836475" y="1495050"/>
            <a:ext cx="4853700" cy="612900"/>
          </a:xfrm>
          <a:prstGeom prst="rect">
            <a:avLst/>
          </a:prstGeom>
        </p:spPr>
        <p:txBody>
          <a:bodyPr anchorCtr="0" anchor="t" bIns="0" lIns="0" spcFirstLastPara="1" rIns="0" wrap="square" tIns="45700">
            <a:noAutofit/>
          </a:bodyPr>
          <a:lstStyle/>
          <a:p>
            <a:pPr indent="-355600" lvl="0" marL="457200" rtl="0" algn="l">
              <a:spcBef>
                <a:spcPts val="0"/>
              </a:spcBef>
              <a:spcAft>
                <a:spcPts val="0"/>
              </a:spcAft>
              <a:buSzPts val="2000"/>
              <a:buChar char="●"/>
            </a:pPr>
            <a:r>
              <a:rPr lang="en" sz="2000"/>
              <a:t>On Campus Certification Training</a:t>
            </a:r>
            <a:endParaRPr sz="2000"/>
          </a:p>
          <a:p>
            <a:pPr indent="-355600" lvl="0" marL="457200" rtl="0" algn="l">
              <a:spcBef>
                <a:spcPts val="0"/>
              </a:spcBef>
              <a:spcAft>
                <a:spcPts val="0"/>
              </a:spcAft>
              <a:buSzPts val="2000"/>
              <a:buChar char="●"/>
            </a:pPr>
            <a:r>
              <a:rPr lang="en" sz="2000"/>
              <a:t>Student Internships &amp; Job Training</a:t>
            </a:r>
            <a:endParaRPr sz="2000"/>
          </a:p>
          <a:p>
            <a:pPr indent="-355600" lvl="0" marL="457200" rtl="0" algn="l">
              <a:spcBef>
                <a:spcPts val="0"/>
              </a:spcBef>
              <a:spcAft>
                <a:spcPts val="0"/>
              </a:spcAft>
              <a:buSzPts val="2000"/>
              <a:buChar char="●"/>
            </a:pPr>
            <a:r>
              <a:rPr lang="en" sz="2000"/>
              <a:t>Project Assessment &amp; Judging</a:t>
            </a:r>
            <a:endParaRPr sz="2000"/>
          </a:p>
          <a:p>
            <a:pPr indent="-355600" lvl="0" marL="457200" rtl="0" algn="l">
              <a:spcBef>
                <a:spcPts val="0"/>
              </a:spcBef>
              <a:spcAft>
                <a:spcPts val="0"/>
              </a:spcAft>
              <a:buSzPts val="2000"/>
              <a:buChar char="●"/>
            </a:pPr>
            <a:r>
              <a:rPr lang="en" sz="2000"/>
              <a:t>Career Day Presentations</a:t>
            </a:r>
            <a:endParaRPr sz="2000"/>
          </a:p>
          <a:p>
            <a:pPr indent="-355600" lvl="0" marL="457200" rtl="0" algn="l">
              <a:spcBef>
                <a:spcPts val="0"/>
              </a:spcBef>
              <a:spcAft>
                <a:spcPts val="0"/>
              </a:spcAft>
              <a:buSzPts val="2000"/>
              <a:buChar char="●"/>
            </a:pPr>
            <a:r>
              <a:rPr lang="en" sz="2000"/>
              <a:t>Teacher Externships</a:t>
            </a:r>
            <a:endParaRPr sz="2000"/>
          </a:p>
          <a:p>
            <a:pPr indent="-355600" lvl="0" marL="457200" rtl="0" algn="l">
              <a:spcBef>
                <a:spcPts val="0"/>
              </a:spcBef>
              <a:spcAft>
                <a:spcPts val="0"/>
              </a:spcAft>
              <a:buSzPts val="2000"/>
              <a:buChar char="●"/>
            </a:pPr>
            <a:r>
              <a:rPr lang="en" sz="2000"/>
              <a:t>Professional Development Day</a:t>
            </a:r>
            <a:endParaRPr sz="2000"/>
          </a:p>
          <a:p>
            <a:pPr indent="-355600" lvl="0" marL="457200" rtl="0" algn="l">
              <a:spcBef>
                <a:spcPts val="0"/>
              </a:spcBef>
              <a:spcAft>
                <a:spcPts val="0"/>
              </a:spcAft>
              <a:buSzPts val="2000"/>
              <a:buChar char="●"/>
            </a:pPr>
            <a:r>
              <a:rPr lang="en" sz="2000"/>
              <a:t>One-on-One Educator Consultations</a:t>
            </a:r>
            <a:endParaRPr sz="2000"/>
          </a:p>
          <a:p>
            <a:pPr indent="-355600" lvl="0" marL="457200" rtl="0" algn="l">
              <a:spcBef>
                <a:spcPts val="0"/>
              </a:spcBef>
              <a:spcAft>
                <a:spcPts val="0"/>
              </a:spcAft>
              <a:buSzPts val="2000"/>
              <a:buChar char="●"/>
            </a:pPr>
            <a:r>
              <a:rPr lang="en" sz="2000"/>
              <a:t>Equipment Recommendations</a:t>
            </a:r>
            <a:endParaRPr sz="2000"/>
          </a:p>
          <a:p>
            <a:pPr indent="0" lvl="0" marL="0" rtl="0" algn="l">
              <a:spcBef>
                <a:spcPts val="800"/>
              </a:spcBef>
              <a:spcAft>
                <a:spcPts val="800"/>
              </a:spcAft>
              <a:buNone/>
            </a:pPr>
            <a:r>
              <a:t/>
            </a:r>
            <a:endParaRPr sz="1600"/>
          </a:p>
        </p:txBody>
      </p:sp>
      <p:sp>
        <p:nvSpPr>
          <p:cNvPr id="647" name="Google Shape;647;p67"/>
          <p:cNvSpPr txBox="1"/>
          <p:nvPr>
            <p:ph idx="9" type="subTitle"/>
          </p:nvPr>
        </p:nvSpPr>
        <p:spPr>
          <a:xfrm>
            <a:off x="317250" y="451725"/>
            <a:ext cx="8367600" cy="4002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sz="2600"/>
              <a:t>IME - Integrating Media in Education</a:t>
            </a:r>
            <a:endParaRPr b="1" sz="2600"/>
          </a:p>
        </p:txBody>
      </p:sp>
      <p:cxnSp>
        <p:nvCxnSpPr>
          <p:cNvPr id="648" name="Google Shape;648;p67"/>
          <p:cNvCxnSpPr/>
          <p:nvPr/>
        </p:nvCxnSpPr>
        <p:spPr>
          <a:xfrm>
            <a:off x="3748363" y="1066100"/>
            <a:ext cx="7800" cy="3888600"/>
          </a:xfrm>
          <a:prstGeom prst="straightConnector1">
            <a:avLst/>
          </a:prstGeom>
          <a:noFill/>
          <a:ln cap="flat" cmpd="sng" w="9525">
            <a:solidFill>
              <a:schemeClr val="dk1"/>
            </a:solidFill>
            <a:prstDash val="solid"/>
            <a:round/>
            <a:headEnd len="med" w="med" type="none"/>
            <a:tailEnd len="med" w="med" type="none"/>
          </a:ln>
        </p:spPr>
      </p:cxnSp>
      <p:pic>
        <p:nvPicPr>
          <p:cNvPr id="649" name="Google Shape;649;p67" title="Educator 1.jpg"/>
          <p:cNvPicPr preferRelativeResize="0"/>
          <p:nvPr/>
        </p:nvPicPr>
        <p:blipFill rotWithShape="1">
          <a:blip r:embed="rId3">
            <a:alphaModFix/>
          </a:blip>
          <a:srcRect b="23364" l="0" r="0" t="23156"/>
          <a:stretch/>
        </p:blipFill>
        <p:spPr>
          <a:xfrm>
            <a:off x="235575" y="2524725"/>
            <a:ext cx="3290429" cy="2199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68"/>
          <p:cNvSpPr txBox="1"/>
          <p:nvPr>
            <p:ph idx="12" type="sldNum"/>
          </p:nvPr>
        </p:nvSpPr>
        <p:spPr>
          <a:xfrm>
            <a:off x="8227975" y="217725"/>
            <a:ext cx="548700" cy="234000"/>
          </a:xfrm>
          <a:prstGeom prst="rect">
            <a:avLst/>
          </a:prstGeom>
        </p:spPr>
        <p:txBody>
          <a:bodyPr anchorCtr="0" anchor="ctr" bIns="91425" lIns="0" spcFirstLastPara="1" rIns="0"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55" name="Google Shape;655;p68"/>
          <p:cNvSpPr txBox="1"/>
          <p:nvPr>
            <p:ph idx="2" type="body"/>
          </p:nvPr>
        </p:nvSpPr>
        <p:spPr>
          <a:xfrm>
            <a:off x="3553350" y="1457775"/>
            <a:ext cx="4311300" cy="483000"/>
          </a:xfrm>
          <a:prstGeom prst="rect">
            <a:avLst/>
          </a:prstGeom>
        </p:spPr>
        <p:txBody>
          <a:bodyPr anchorCtr="0" anchor="t" bIns="0" lIns="0" spcFirstLastPara="1" rIns="0" wrap="square" tIns="45700">
            <a:noAutofit/>
          </a:bodyPr>
          <a:lstStyle/>
          <a:p>
            <a:pPr indent="0" lvl="0" marL="0" rtl="0" algn="l">
              <a:spcBef>
                <a:spcPts val="0"/>
              </a:spcBef>
              <a:spcAft>
                <a:spcPts val="0"/>
              </a:spcAft>
              <a:buNone/>
            </a:pPr>
            <a:r>
              <a:t/>
            </a:r>
            <a:endParaRPr sz="2000"/>
          </a:p>
          <a:p>
            <a:pPr indent="0" lvl="0" marL="0" rtl="0" algn="l">
              <a:spcBef>
                <a:spcPts val="800"/>
              </a:spcBef>
              <a:spcAft>
                <a:spcPts val="800"/>
              </a:spcAft>
              <a:buNone/>
            </a:pPr>
            <a:r>
              <a:t/>
            </a:r>
            <a:endParaRPr sz="1600"/>
          </a:p>
        </p:txBody>
      </p:sp>
      <p:pic>
        <p:nvPicPr>
          <p:cNvPr id="656" name="Google Shape;656;p68" title="Civic Media Lab.jpeg"/>
          <p:cNvPicPr preferRelativeResize="0"/>
          <p:nvPr/>
        </p:nvPicPr>
        <p:blipFill>
          <a:blip r:embed="rId3">
            <a:alphaModFix/>
          </a:blip>
          <a:stretch>
            <a:fillRect/>
          </a:stretch>
        </p:blipFill>
        <p:spPr>
          <a:xfrm>
            <a:off x="1145225" y="384688"/>
            <a:ext cx="3355850" cy="4374133"/>
          </a:xfrm>
          <a:prstGeom prst="rect">
            <a:avLst/>
          </a:prstGeom>
          <a:noFill/>
          <a:ln>
            <a:noFill/>
          </a:ln>
        </p:spPr>
      </p:pic>
      <p:pic>
        <p:nvPicPr>
          <p:cNvPr id="657" name="Google Shape;657;p68" title="Civic Media Lab.jpg"/>
          <p:cNvPicPr preferRelativeResize="0"/>
          <p:nvPr/>
        </p:nvPicPr>
        <p:blipFill>
          <a:blip r:embed="rId4">
            <a:alphaModFix/>
          </a:blip>
          <a:stretch>
            <a:fillRect/>
          </a:stretch>
        </p:blipFill>
        <p:spPr>
          <a:xfrm>
            <a:off x="4740238" y="406050"/>
            <a:ext cx="3248551" cy="43313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69"/>
          <p:cNvSpPr txBox="1"/>
          <p:nvPr>
            <p:ph idx="12" type="sldNum"/>
          </p:nvPr>
        </p:nvSpPr>
        <p:spPr>
          <a:xfrm>
            <a:off x="8227975" y="217725"/>
            <a:ext cx="548700" cy="234000"/>
          </a:xfrm>
          <a:prstGeom prst="rect">
            <a:avLst/>
          </a:prstGeom>
        </p:spPr>
        <p:txBody>
          <a:bodyPr anchorCtr="0" anchor="ctr" bIns="91425" lIns="0" spcFirstLastPara="1" rIns="0"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63" name="Google Shape;663;p69"/>
          <p:cNvSpPr txBox="1"/>
          <p:nvPr>
            <p:ph type="title"/>
          </p:nvPr>
        </p:nvSpPr>
        <p:spPr>
          <a:xfrm>
            <a:off x="353550" y="723050"/>
            <a:ext cx="2674500" cy="612900"/>
          </a:xfrm>
          <a:prstGeom prst="rect">
            <a:avLst/>
          </a:prstGeom>
        </p:spPr>
        <p:txBody>
          <a:bodyPr anchorCtr="0" anchor="t" bIns="137150" lIns="0" spcFirstLastPara="1" rIns="0" wrap="square" tIns="137150">
            <a:normAutofit fontScale="90000"/>
          </a:bodyPr>
          <a:lstStyle/>
          <a:p>
            <a:pPr indent="0" lvl="0" marL="0" rtl="0" algn="l">
              <a:spcBef>
                <a:spcPts val="0"/>
              </a:spcBef>
              <a:spcAft>
                <a:spcPts val="0"/>
              </a:spcAft>
              <a:buNone/>
            </a:pPr>
            <a:r>
              <a:t/>
            </a:r>
            <a:endParaRPr sz="211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64" name="Google Shape;664;p69"/>
          <p:cNvSpPr txBox="1"/>
          <p:nvPr>
            <p:ph idx="8" type="body"/>
          </p:nvPr>
        </p:nvSpPr>
        <p:spPr>
          <a:xfrm>
            <a:off x="314225" y="970800"/>
            <a:ext cx="2674500" cy="1661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latin typeface="Arial"/>
                <a:ea typeface="Arial"/>
                <a:cs typeface="Arial"/>
                <a:sym typeface="Arial"/>
              </a:rPr>
              <a:t>The Youth Xchange Statewide Student Video Contest is on of Hawai‘i’s premiere statewide youth video competition open to all ages (elementary, middle, high, and college). Youth Xchange empowers youth to identify and bring critical community issues to the forefront via un-editorialized video content. </a:t>
            </a:r>
            <a:endParaRPr sz="1200">
              <a:latin typeface="Arial"/>
              <a:ea typeface="Arial"/>
              <a:cs typeface="Arial"/>
              <a:sym typeface="Arial"/>
            </a:endParaRPr>
          </a:p>
          <a:p>
            <a:pPr indent="0" lvl="0" marL="0" rtl="0" algn="l">
              <a:spcBef>
                <a:spcPts val="0"/>
              </a:spcBef>
              <a:spcAft>
                <a:spcPts val="0"/>
              </a:spcAft>
              <a:buNone/>
            </a:pPr>
            <a:r>
              <a:t/>
            </a:r>
            <a:endParaRPr sz="1200">
              <a:latin typeface="Arial"/>
              <a:ea typeface="Arial"/>
              <a:cs typeface="Arial"/>
              <a:sym typeface="Arial"/>
            </a:endParaRPr>
          </a:p>
          <a:p>
            <a:pPr indent="0" lvl="0" marL="0" rtl="0" algn="l">
              <a:spcBef>
                <a:spcPts val="0"/>
              </a:spcBef>
              <a:spcAft>
                <a:spcPts val="0"/>
              </a:spcAft>
              <a:buNone/>
            </a:pPr>
            <a:r>
              <a:t/>
            </a:r>
            <a:endParaRPr sz="12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800"/>
              </a:spcBef>
              <a:spcAft>
                <a:spcPts val="800"/>
              </a:spcAft>
              <a:buNone/>
            </a:pPr>
            <a:r>
              <a:t/>
            </a:r>
            <a:endParaRPr/>
          </a:p>
        </p:txBody>
      </p:sp>
      <p:sp>
        <p:nvSpPr>
          <p:cNvPr id="665" name="Google Shape;665;p69"/>
          <p:cNvSpPr txBox="1"/>
          <p:nvPr>
            <p:ph idx="2" type="body"/>
          </p:nvPr>
        </p:nvSpPr>
        <p:spPr>
          <a:xfrm>
            <a:off x="3553350" y="1457775"/>
            <a:ext cx="4311300" cy="483000"/>
          </a:xfrm>
          <a:prstGeom prst="rect">
            <a:avLst/>
          </a:prstGeom>
        </p:spPr>
        <p:txBody>
          <a:bodyPr anchorCtr="0" anchor="t" bIns="0" lIns="0" spcFirstLastPara="1" rIns="0" wrap="square" tIns="45700">
            <a:noAutofit/>
          </a:bodyPr>
          <a:lstStyle/>
          <a:p>
            <a:pPr indent="0" lvl="0" marL="0" rtl="0" algn="l">
              <a:spcBef>
                <a:spcPts val="0"/>
              </a:spcBef>
              <a:spcAft>
                <a:spcPts val="0"/>
              </a:spcAft>
              <a:buNone/>
            </a:pPr>
            <a:r>
              <a:t/>
            </a:r>
            <a:endParaRPr sz="2000"/>
          </a:p>
          <a:p>
            <a:pPr indent="0" lvl="0" marL="0" rtl="0" algn="l">
              <a:spcBef>
                <a:spcPts val="800"/>
              </a:spcBef>
              <a:spcAft>
                <a:spcPts val="800"/>
              </a:spcAft>
              <a:buNone/>
            </a:pPr>
            <a:r>
              <a:t/>
            </a:r>
            <a:endParaRPr sz="1600"/>
          </a:p>
        </p:txBody>
      </p:sp>
      <p:sp>
        <p:nvSpPr>
          <p:cNvPr id="666" name="Google Shape;666;p69"/>
          <p:cNvSpPr txBox="1"/>
          <p:nvPr>
            <p:ph idx="9" type="subTitle"/>
          </p:nvPr>
        </p:nvSpPr>
        <p:spPr>
          <a:xfrm>
            <a:off x="388200" y="322850"/>
            <a:ext cx="8367600" cy="4002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sz="2600"/>
              <a:t>YXC - Youth Xchange Competition</a:t>
            </a:r>
            <a:endParaRPr b="1" sz="2600"/>
          </a:p>
        </p:txBody>
      </p:sp>
      <p:cxnSp>
        <p:nvCxnSpPr>
          <p:cNvPr id="667" name="Google Shape;667;p69"/>
          <p:cNvCxnSpPr/>
          <p:nvPr/>
        </p:nvCxnSpPr>
        <p:spPr>
          <a:xfrm>
            <a:off x="3191750" y="952500"/>
            <a:ext cx="0" cy="3838500"/>
          </a:xfrm>
          <a:prstGeom prst="straightConnector1">
            <a:avLst/>
          </a:prstGeom>
          <a:noFill/>
          <a:ln cap="flat" cmpd="sng" w="9525">
            <a:solidFill>
              <a:schemeClr val="dk1"/>
            </a:solidFill>
            <a:prstDash val="solid"/>
            <a:round/>
            <a:headEnd len="med" w="med" type="none"/>
            <a:tailEnd len="med" w="med" type="none"/>
          </a:ln>
        </p:spPr>
      </p:cxnSp>
      <p:pic>
        <p:nvPicPr>
          <p:cNvPr descr="A longer and comprehensive video recap of YXC 2024, created by 'Ōleloʻs production team." id="668" name="Google Shape;668;p69" title="Youth XChange (YXC) 2024 Highlights Recap">
            <a:hlinkClick r:id="rId3"/>
          </p:cNvPr>
          <p:cNvPicPr preferRelativeResize="0"/>
          <p:nvPr/>
        </p:nvPicPr>
        <p:blipFill>
          <a:blip r:embed="rId4">
            <a:alphaModFix/>
          </a:blip>
          <a:stretch>
            <a:fillRect/>
          </a:stretch>
        </p:blipFill>
        <p:spPr>
          <a:xfrm>
            <a:off x="4412890" y="835788"/>
            <a:ext cx="3070123" cy="1726975"/>
          </a:xfrm>
          <a:prstGeom prst="rect">
            <a:avLst/>
          </a:prstGeom>
          <a:noFill/>
          <a:ln>
            <a:noFill/>
          </a:ln>
        </p:spPr>
      </p:pic>
      <p:sp>
        <p:nvSpPr>
          <p:cNvPr id="669" name="Google Shape;669;p69"/>
          <p:cNvSpPr txBox="1"/>
          <p:nvPr/>
        </p:nvSpPr>
        <p:spPr>
          <a:xfrm>
            <a:off x="4886450" y="2506050"/>
            <a:ext cx="2234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Archivo"/>
                <a:ea typeface="Archivo"/>
                <a:cs typeface="Archivo"/>
                <a:sym typeface="Archivo"/>
              </a:rPr>
              <a:t>Event Highlight</a:t>
            </a:r>
            <a:endParaRPr sz="1200">
              <a:solidFill>
                <a:schemeClr val="dk1"/>
              </a:solidFill>
              <a:latin typeface="Archivo"/>
              <a:ea typeface="Archivo"/>
              <a:cs typeface="Archivo"/>
              <a:sym typeface="Archivo"/>
            </a:endParaRPr>
          </a:p>
        </p:txBody>
      </p:sp>
      <p:sp>
        <p:nvSpPr>
          <p:cNvPr id="670" name="Google Shape;670;p69"/>
          <p:cNvSpPr txBox="1"/>
          <p:nvPr/>
        </p:nvSpPr>
        <p:spPr>
          <a:xfrm>
            <a:off x="5433500" y="4451425"/>
            <a:ext cx="1377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Archivo"/>
                <a:ea typeface="Archivo"/>
                <a:cs typeface="Archivo"/>
                <a:sym typeface="Archivo"/>
              </a:rPr>
              <a:t>Alumni Spotlight</a:t>
            </a:r>
            <a:endParaRPr sz="1200">
              <a:solidFill>
                <a:schemeClr val="dk1"/>
              </a:solidFill>
              <a:latin typeface="Archivo"/>
              <a:ea typeface="Archivo"/>
              <a:cs typeface="Archivo"/>
              <a:sym typeface="Archivo"/>
            </a:endParaRPr>
          </a:p>
        </p:txBody>
      </p:sp>
      <p:pic>
        <p:nvPicPr>
          <p:cNvPr descr="Here is a testimonial from a YXC alumnus and crew, Anica, who is a graduate of Hawai‘i Technology Academy! Hear how her experience with ‘Ōlelo productions has helped in her current work and skills. &#10;&#10;YXC benefits youth in their media goals, whether they are participating as a video creator or helping with production behind the scenes.&#10;&#10;For more info on this year’s YXC: https://olelo.org/yxc2025/" id="671" name="Google Shape;671;p69" title="YXC Alumni Spotlight: Anica - from ‘Ōlelo student #mentorship to university #productioncrew">
            <a:hlinkClick r:id="rId5"/>
          </p:cNvPr>
          <p:cNvPicPr preferRelativeResize="0"/>
          <p:nvPr/>
        </p:nvPicPr>
        <p:blipFill>
          <a:blip r:embed="rId6">
            <a:alphaModFix/>
          </a:blip>
          <a:stretch>
            <a:fillRect/>
          </a:stretch>
        </p:blipFill>
        <p:spPr>
          <a:xfrm>
            <a:off x="4415492" y="2828850"/>
            <a:ext cx="3064909" cy="1726975"/>
          </a:xfrm>
          <a:prstGeom prst="rect">
            <a:avLst/>
          </a:prstGeom>
          <a:noFill/>
          <a:ln>
            <a:noFill/>
          </a:ln>
        </p:spPr>
      </p:pic>
      <p:pic>
        <p:nvPicPr>
          <p:cNvPr id="672" name="Google Shape;672;p69" title="yxc.jpg"/>
          <p:cNvPicPr preferRelativeResize="0"/>
          <p:nvPr/>
        </p:nvPicPr>
        <p:blipFill>
          <a:blip r:embed="rId7">
            <a:alphaModFix/>
          </a:blip>
          <a:stretch>
            <a:fillRect/>
          </a:stretch>
        </p:blipFill>
        <p:spPr>
          <a:xfrm>
            <a:off x="174825" y="2828842"/>
            <a:ext cx="2853226" cy="19021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70"/>
          <p:cNvSpPr/>
          <p:nvPr/>
        </p:nvSpPr>
        <p:spPr>
          <a:xfrm rot="10800000">
            <a:off x="2972900" y="869750"/>
            <a:ext cx="5939400" cy="3681600"/>
          </a:xfrm>
          <a:prstGeom prst="roundRect">
            <a:avLst>
              <a:gd fmla="val 38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rchivo"/>
              <a:ea typeface="Archivo"/>
              <a:cs typeface="Archivo"/>
              <a:sym typeface="Archivo"/>
            </a:endParaRPr>
          </a:p>
        </p:txBody>
      </p:sp>
      <p:sp>
        <p:nvSpPr>
          <p:cNvPr id="678" name="Google Shape;678;p70"/>
          <p:cNvSpPr txBox="1"/>
          <p:nvPr>
            <p:ph type="title"/>
          </p:nvPr>
        </p:nvSpPr>
        <p:spPr>
          <a:xfrm>
            <a:off x="3028700" y="1927800"/>
            <a:ext cx="5883600" cy="2232000"/>
          </a:xfrm>
          <a:prstGeom prst="rect">
            <a:avLst/>
          </a:prstGeom>
        </p:spPr>
        <p:txBody>
          <a:bodyPr anchorCtr="0" anchor="t" bIns="91425" lIns="91425" spcFirstLastPara="1" rIns="91425" wrap="square" tIns="91425">
            <a:normAutofit fontScale="90000"/>
          </a:bodyPr>
          <a:lstStyle/>
          <a:p>
            <a:pPr indent="-338454" lvl="0" marL="457200" rtl="0" algn="l">
              <a:lnSpc>
                <a:spcPct val="136363"/>
              </a:lnSpc>
              <a:spcBef>
                <a:spcPts val="1200"/>
              </a:spcBef>
              <a:spcAft>
                <a:spcPts val="0"/>
              </a:spcAft>
              <a:buSzPct val="102670"/>
              <a:buFont typeface="Arial"/>
              <a:buChar char="●"/>
            </a:pPr>
            <a:r>
              <a:rPr lang="en" sz="1872">
                <a:latin typeface="Arial"/>
                <a:ea typeface="Arial"/>
                <a:cs typeface="Arial"/>
                <a:sym typeface="Arial"/>
              </a:rPr>
              <a:t>Strong relationships → Stronger school partnerships</a:t>
            </a:r>
            <a:endParaRPr sz="1872">
              <a:latin typeface="Arial"/>
              <a:ea typeface="Arial"/>
              <a:cs typeface="Arial"/>
              <a:sym typeface="Arial"/>
            </a:endParaRPr>
          </a:p>
          <a:p>
            <a:pPr indent="-338454" lvl="0" marL="457200" rtl="0" algn="l">
              <a:lnSpc>
                <a:spcPct val="136363"/>
              </a:lnSpc>
              <a:spcBef>
                <a:spcPts val="0"/>
              </a:spcBef>
              <a:spcAft>
                <a:spcPts val="0"/>
              </a:spcAft>
              <a:buSzPct val="102670"/>
              <a:buFont typeface="Arial"/>
              <a:buChar char="●"/>
            </a:pPr>
            <a:r>
              <a:rPr lang="en" sz="1872">
                <a:latin typeface="Arial"/>
                <a:ea typeface="Arial"/>
                <a:cs typeface="Arial"/>
                <a:sym typeface="Arial"/>
              </a:rPr>
              <a:t>Staying relevant → Programs students are excited to join</a:t>
            </a:r>
            <a:endParaRPr sz="1872">
              <a:latin typeface="Arial"/>
              <a:ea typeface="Arial"/>
              <a:cs typeface="Arial"/>
              <a:sym typeface="Arial"/>
            </a:endParaRPr>
          </a:p>
          <a:p>
            <a:pPr indent="-338454" lvl="0" marL="457200" rtl="0" algn="l">
              <a:lnSpc>
                <a:spcPct val="136363"/>
              </a:lnSpc>
              <a:spcBef>
                <a:spcPts val="0"/>
              </a:spcBef>
              <a:spcAft>
                <a:spcPts val="0"/>
              </a:spcAft>
              <a:buSzPct val="102670"/>
              <a:buFont typeface="Arial"/>
              <a:buChar char="●"/>
            </a:pPr>
            <a:r>
              <a:rPr lang="en" sz="1872">
                <a:latin typeface="Arial"/>
                <a:ea typeface="Arial"/>
                <a:cs typeface="Arial"/>
                <a:sym typeface="Arial"/>
              </a:rPr>
              <a:t>Equipped staff → High‑quality support for classrooms</a:t>
            </a:r>
            <a:endParaRPr sz="1872">
              <a:latin typeface="Arial"/>
              <a:ea typeface="Arial"/>
              <a:cs typeface="Arial"/>
              <a:sym typeface="Arial"/>
            </a:endParaRPr>
          </a:p>
          <a:p>
            <a:pPr indent="-338454" lvl="0" marL="457200" rtl="0" algn="l">
              <a:lnSpc>
                <a:spcPct val="136363"/>
              </a:lnSpc>
              <a:spcBef>
                <a:spcPts val="0"/>
              </a:spcBef>
              <a:spcAft>
                <a:spcPts val="0"/>
              </a:spcAft>
              <a:buSzPct val="102670"/>
              <a:buFont typeface="Arial"/>
              <a:buChar char="●"/>
            </a:pPr>
            <a:r>
              <a:rPr lang="en" sz="1872">
                <a:latin typeface="Arial"/>
                <a:ea typeface="Arial"/>
                <a:cs typeface="Arial"/>
                <a:sym typeface="Arial"/>
              </a:rPr>
              <a:t>Result: A sustainable ecosystem where media amplifies youth voices</a:t>
            </a:r>
            <a:endParaRPr sz="1872">
              <a:latin typeface="Arial"/>
              <a:ea typeface="Arial"/>
              <a:cs typeface="Arial"/>
              <a:sym typeface="Arial"/>
            </a:endParaRPr>
          </a:p>
          <a:p>
            <a:pPr indent="0" lvl="0" marL="457200" rtl="0" algn="l">
              <a:spcBef>
                <a:spcPts val="1200"/>
              </a:spcBef>
              <a:spcAft>
                <a:spcPts val="1000"/>
              </a:spcAft>
              <a:buNone/>
            </a:pPr>
            <a:r>
              <a:t/>
            </a:r>
            <a:endParaRPr sz="2066"/>
          </a:p>
        </p:txBody>
      </p:sp>
      <p:sp>
        <p:nvSpPr>
          <p:cNvPr id="679" name="Google Shape;679;p70"/>
          <p:cNvSpPr txBox="1"/>
          <p:nvPr>
            <p:ph idx="12" type="sldNum"/>
          </p:nvPr>
        </p:nvSpPr>
        <p:spPr>
          <a:xfrm>
            <a:off x="8227975" y="217725"/>
            <a:ext cx="548700" cy="234000"/>
          </a:xfrm>
          <a:prstGeom prst="rect">
            <a:avLst/>
          </a:prstGeom>
        </p:spPr>
        <p:txBody>
          <a:bodyPr anchorCtr="0" anchor="ctr" bIns="91425" lIns="0" spcFirstLastPara="1" rIns="0"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80" name="Google Shape;680;p70" title="HUOA 2.jpg"/>
          <p:cNvPicPr preferRelativeResize="0"/>
          <p:nvPr/>
        </p:nvPicPr>
        <p:blipFill rotWithShape="1">
          <a:blip r:embed="rId3">
            <a:alphaModFix/>
          </a:blip>
          <a:srcRect b="9606" l="0" r="0" t="9598"/>
          <a:stretch/>
        </p:blipFill>
        <p:spPr>
          <a:xfrm>
            <a:off x="180875" y="1141251"/>
            <a:ext cx="2726200" cy="2936975"/>
          </a:xfrm>
          <a:prstGeom prst="rect">
            <a:avLst/>
          </a:prstGeom>
          <a:noFill/>
          <a:ln>
            <a:noFill/>
          </a:ln>
        </p:spPr>
      </p:pic>
      <p:sp>
        <p:nvSpPr>
          <p:cNvPr id="681" name="Google Shape;681;p70"/>
          <p:cNvSpPr txBox="1"/>
          <p:nvPr/>
        </p:nvSpPr>
        <p:spPr>
          <a:xfrm>
            <a:off x="4367350" y="1404600"/>
            <a:ext cx="4913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1"/>
                </a:solidFill>
                <a:latin typeface="Archivo"/>
                <a:ea typeface="Archivo"/>
                <a:cs typeface="Archivo"/>
                <a:sym typeface="Archivo"/>
              </a:rPr>
              <a:t>Bringing It All Together</a:t>
            </a:r>
            <a:endParaRPr sz="2200">
              <a:solidFill>
                <a:schemeClr val="dk1"/>
              </a:solidFill>
              <a:latin typeface="Archivo"/>
              <a:ea typeface="Archivo"/>
              <a:cs typeface="Archivo"/>
              <a:sym typeface="Archiv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usiness Plan Presentation">
  <a:themeElements>
    <a:clrScheme name="Simple Light">
      <a:dk1>
        <a:srgbClr val="FFFFFF"/>
      </a:dk1>
      <a:lt1>
        <a:srgbClr val="2C2C2E"/>
      </a:lt1>
      <a:dk2>
        <a:srgbClr val="B5B5B7"/>
      </a:dk2>
      <a:lt2>
        <a:srgbClr val="D6DEE6"/>
      </a:lt2>
      <a:accent1>
        <a:srgbClr val="0141FA"/>
      </a:accent1>
      <a:accent2>
        <a:srgbClr val="0B67FF"/>
      </a:accent2>
      <a:accent3>
        <a:srgbClr val="3E319E"/>
      </a:accent3>
      <a:accent4>
        <a:srgbClr val="5920CA"/>
      </a:accent4>
      <a:accent5>
        <a:srgbClr val="9900FF"/>
      </a:accent5>
      <a:accent6>
        <a:srgbClr val="3C4043"/>
      </a:accent6>
      <a:hlink>
        <a:srgbClr val="B5B5B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ocus">
  <a:themeElements>
    <a:clrScheme name="Focus">
      <a:dk1>
        <a:srgbClr val="1B212C"/>
      </a:dk1>
      <a:lt1>
        <a:srgbClr val="774CB5"/>
      </a:lt1>
      <a:dk2>
        <a:srgbClr val="D9D9D9"/>
      </a:dk2>
      <a:lt2>
        <a:srgbClr val="82C7A5"/>
      </a:lt2>
      <a:accent1>
        <a:srgbClr val="0145AC"/>
      </a:accent1>
      <a:accent2>
        <a:srgbClr val="D8BC1F"/>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