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84" r:id="rId7"/>
    <p:sldId id="281" r:id="rId8"/>
    <p:sldId id="282" r:id="rId9"/>
    <p:sldId id="283" r:id="rId1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C5E0B3"/>
    <a:srgbClr val="5B9BD5"/>
    <a:srgbClr val="DE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6107" autoAdjust="0"/>
  </p:normalViewPr>
  <p:slideViewPr>
    <p:cSldViewPr snapToGrid="0">
      <p:cViewPr varScale="1">
        <p:scale>
          <a:sx n="77" d="100"/>
          <a:sy n="77" d="100"/>
        </p:scale>
        <p:origin x="78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3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44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24470,'1328'0'0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59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0 914 24575,'0'2'0,"0"0"0,0 0 0,1 1 0,-1-1 0,0 0 0,1 0 0,0 0 0,-1 0 0,1 0 0,0 0 0,0 0 0,0 0 0,0-1 0,1 1 0,-1 0 0,0-1 0,1 1 0,-1 0 0,1-1 0,2 2 0,0-1 0,-1 1 0,1-1 0,0-1 0,0 1 0,0-1 0,0 1 0,0-1 0,0 0 0,0-1 0,6 1 0,-6 0 0,1-1 0,0 1 0,0-2 0,-1 1 0,1 0 0,0-1 0,-1 0 0,1 0 0,-1 0 0,1-1 0,-1 1 0,1-1 0,-1 0 0,0 0 0,0-1 0,0 1 0,0-1 0,0 0 0,6-6 0,-1-8 0,1 0 0,-2-1 0,-1 0 0,0-1 0,-1 1 0,4-22 0,15-46 0,-19 70 0,1 0 0,1 1 0,0-1 0,1 2 0,0-1 0,2 1 0,17-19 0,23-29 0,20-8 0,-61 60 0,0 0 0,-1 0 0,0-1 0,-1 0 0,0 0 0,-1-1 0,0 0 0,6-16 0,17-29 0,-8 15-341,-2-1 0,-2-1-1,25-89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03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1186 24575,'0'-340'0,"0"330"0,0 1 0,1 0 0,1-1 0,-1 1 0,2 0 0,-1 0 0,6-13 0,2 3 0,0 0 0,14-20 0,-17 25 0,-1-1 0,0 1 0,-1-1 0,0 0 0,-1-1 0,2-23 0,-3 23 0,2-19 0,-2 1 0,-2-47 0,-2 50 0,2-1 0,1 1 0,7-38 0,-1 27-341,-3 0 0,-1 0-1,-2-57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01:27:43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588 368 24575,'4'-6'0,"0"1"0,0-1 0,-1-1 0,0 1 0,0 0 0,-1-1 0,0 1 0,2-10 0,0 4 0,21-92 0,7-22 0,-28 114 0,-3 8 0,0 1 0,0-1 0,0 1 0,0-1 0,0 1 0,1 0 0,0-1 0,0 1 0,0 0 0,0 0 0,0 0 0,1 0 0,2-2 0,-4 5 0,-1-1 0,1 1 0,-1 0 0,0 0 0,1 0 0,-1 0 0,1 0 0,-1 0 0,1 0 0,-1 0 0,1 0 0,-1 0 0,1 1 0,-1-1 0,0 0 0,1 0 0,-1 0 0,1 0 0,-1 1 0,0-1 0,1 0 0,-1 0 0,1 1 0,-1-1 0,0 0 0,0 1 0,1-1 0,-1 0 0,0 1 0,1-1 0,-1 0 0,0 1 0,0-1 0,0 1 0,1-1 0,-1 1 0,0-1 0,0 0 0,0 1 0,0-1 0,0 1 0,0-1 0,0 1 0,0-1 0,0 1 0,3 23 0,-5 1 0,-2 1 0,0-1 0,-1 0 0,-2 0 0,-12 30 0,9-26 0,-62 141 0,57-139 0,-1-1 0,0-1 0,-2-1 0,-36 43 0,-56 82 0,87-120 0,-82 115 0,49-95 0,45-42 24,-1-1 0,0-1 0,0 0 0,-1-1 0,0 0 0,0-1-1,-27 11 1,-23 13-1580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3:14.8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 1 24575,'-2'0'0,"1"0"0,0 1 0,0-1 0,0 0 0,0 1 0,0-1 0,0 1 0,0 0 0,0-1 0,0 1 0,0 0 0,1-1 0,-1 1 0,0 0 0,0 0 0,1 0 0,-1 0 0,0-1 0,1 1 0,-1 0 0,1 0 0,-1 0 0,1 1 0,-1-1 0,1 0 0,-1 2 0,-5 33 0,5-34 0,-4 89 0,5-61 0,-2-1 0,-6 35 0,-29 118 0,33-155 0,-2 37 0,5-41 0,-1 0 0,-9 39 0,4-30 0,-3 43 0,7-51 0,0-1 0,-1 1 0,-1-1 0,-10 25 0,-31 105 0,21-60 0,-8 28-1365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3:30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1843 24575,'3'0'0,"1"0"0,0-1 0,-1 1 0,1-1 0,-1 0 0,1 0 0,-1-1 0,0 1 0,1-1 0,-1 1 0,0-1 0,0 0 0,0 0 0,5-5 0,-2 2 0,1 0 0,4-3 0,-1 0 0,1-1 0,16-18 0,4-2 0,-22 20 0,1 0 0,1 1 0,0 0 0,0 1 0,0 0 0,14-6 0,-22 11 0,1 0 0,-1 0 0,0-1 0,3-3 0,-4 4 0,0 0 0,1 0 0,-1 0 0,1 0 0,-1 1 0,1-1 0,-1 1 0,5-3 0,-5 4 0,15-5 0,-1-1 0,26-13 0,-35 15 0,0 1 0,1 0 0,0 1 0,-1 0 0,1 0 0,12-1 0,-16 3 0,-1-1 0,0 0 0,0 0 0,0 0 0,1 0 0,-1 0 0,0-1 0,0 0 0,-1 1 0,1-1 0,0 0 0,-1 0 0,0 0 0,1 0 0,-1-1 0,0 1 0,0-1 0,0 0 0,0 0 0,0 1 0,0-1 0,-1 0 0,0 0 0,1-1 0,-1 1 0,0-4 0,2-1 0,1-1 0,-1 1 0,1-1 0,1 1 0,0 0 0,0 1 0,0-1 0,10-9 0,6-10 0,-13 15 0,11-23 0,-13 23 0,0 1 0,1 0 0,8-11 0,-10 14 0,0 0 0,0 0 0,0-1 0,-1 0 0,3-10 0,2-4 0,-4 9 0,0 0 0,-1 0 0,3-28 0,0 0 0,-2 28 0,0-1 0,11-24 0,-13 33 0,23-44 0,22-64 0,-42 101 0,1-2 0,7-20 0,-10 25 0,1 0 0,0 1 0,0 0 0,1 0 0,13-16 0,-9 12 0,-4 6 0,0 0 0,1 1 0,0 0 0,0 0 0,9-5 0,16-14 0,-27 20 0,-1 2 0,1-1 0,-1 0 0,0 0 0,0-1 0,0 1 0,-1-1 0,0 0 0,0 0 0,5-10 0,-3 3 0,-3 6 0,1 0 0,-1 1 0,0-1 0,-1 0 0,2-9 0,-3 14 0,0 0 0,0-1 0,0 1 0,0 0 0,0 0 0,-1 0 0,1-1 0,0 1 0,0 0 0,-1 0 0,1 0 0,-1 0 0,1 0 0,-1 0 0,0 0 0,1 0 0,-1 0 0,0 0 0,0 0 0,1 0 0,-1 0 0,0 0 0,0 0 0,0 1 0,0-1 0,0 0 0,0 1 0,0-1 0,-1 1 0,1-1 0,0 1 0,0 0 0,-2-1 0,-7-1 0,-1 0 0,1 1 0,-1 0 0,0 0 0,-18 2 0,-57 12 0,60-9 0,-34 9 0,-77 27 0,60-16 0,27-9 0,-167 53 0,213-67 0,-5 2 0,0 0 0,0 1 0,0 0 0,-9 7 0,15-10 0,1 1 0,0 0 0,0 0 0,0 0 0,0 0 0,0 0 0,0 0 0,1 0 0,-1 1 0,1-1 0,-1 1 0,1-1 0,0 1 0,0 0 0,0-1 0,0 1 0,1 0 0,-1 3 0,0 1 0,0-3 0,1 0 0,-1 0 0,1 1 0,0-1 0,0 0 0,1 5 0,0-8 0,-1 1 0,1-1 0,-1 1 0,1-1 0,0 1 0,-1-1 0,1 0 0,0 1 0,0-1 0,0 0 0,0 1 0,1-1 0,-1 0 0,0 0 0,0 0 0,1 0 0,-1 0 0,0-1 0,1 1 0,2 1 0,13 4 0,1-1 0,0 0 0,-1-2 0,1 0 0,26 1 0,-22-2 0,118 8-164,42-3-655,448-22-2130,-468-3 2013,-47-5 306,-100 19 591,1-1-1,17-8 1,-28 11 39,0-1 0,0 0 0,-1 0 1,1 0-1,-1-1 0,0 1 0,1-1 0,5-8 1,-8 10 37,0 0 1,-1-1 0,0 1 0,1 0 0,-1-1-1,0 1 1,0-1 0,0 1 0,0-1-1,-1 1 1,1-1 0,-1 0 0,1 1 0,-1-1-1,0 0 1,0 1 0,0-1 0,-1 0 0,1 1-1,0-1 1,-1 1 0,0-1 0,-1-4 0,0 3 99,-1 0 1,1 1 0,-1-1 0,1 0-1,-1 1 1,0-1 0,-1 1 0,1 0-1,0 0 1,-1 0 0,0 1-1,0-1 1,-4-2 0,-10-2 130,1 0 1,-1 0-1,-1 2 1,1 0-1,-30-4 0,-100-3 856,-323 8-1125,450 5 0,1 0 0,0 2 0,-38 9 0,47-9 0,0 1 0,0 0 0,1 1 0,-1 0 0,1 1 0,1 0 0,-1 0 0,-11 11 0,8-5 0,-17 19 0,26-26 0,1-1 0,0 1 0,-1 0 0,1 0 0,1 0 0,-1 1 0,1-1 0,-2 7 0,4-11 0,-1 0 0,1 0 0,0 0 0,0-1 0,0 1 0,0 0 0,0 0 0,0 0 0,0 0 0,0 0 0,1 0 0,-1 0 0,0 0 0,0 0 0,1-1 0,-1 1 0,1 0 0,-1 0 0,1 0 0,-1-1 0,1 1 0,-1 0 0,1 0 0,0-1 0,-1 1 0,1 0 0,1 0 0,2 1 0,0 0 0,0 0 0,-1 0 0,1 0 0,6 0 0,16 5 0,0-2 0,31 4 0,56-1 0,-86-7 0,588 6-1619,-478-13 1619,-83 2 0,56-11 0,-107 15 0,1-1 0,-1 0 0,0 0 0,1 0 0,5-2 0,-9 3 0,0 0 0,0 0 0,0 0 0,0 0 0,0 0 0,0 0 0,0 0 0,0-1 0,0 1 0,0 0 0,0 0 0,1 0 0,-1 0 0,0 0 0,0 0 0,0 0 0,0 0 0,0 0 0,0 0 0,0 0 0,0 0 0,0-1 0,0 1 0,0 0 0,0 0 0,0 0 0,0 0 0,0 0 0,0 0 0,0 0 0,0 0 0,0 0 0,0-1 0,0 1 0,0 0 0,0 0 0,0 0 0,0 0 0,0 0 0,0 0 0,0 0 0,0 0 0,-7-3 0,-7 0 0,-1 2 0,-27-1 0,25 2 0,-406-1 1204,213 2-789,209 0-415,0-1 0,0 0 0,0 0 0,0 0 0,0 0 0,0 0 0,1 0 0,-1 0 0,0-1 0,0 1 0,1 0 0,-1 0 0,0-1 0,-1 0 0,2 1 0,1-1 0,-1 0 0,0 1 0,1-1 0,-1 0 0,1 1 0,-1-1 0,1 1 0,-1-1 0,1 1 0,0-1 0,-1 1 0,0-1 0,1 1 0,0 0 0,1-1 0,16-10 0,0 1 0,1 0 0,0 2 0,30-10 0,-46 17 0,1 0 0,0 0 0,-1 1 0,1-1 0,0 1 0,0 0 0,5 0 0,-8 0 0,0 0 0,0 0 0,0 1 0,0-1 0,0 0 0,0 1 0,0-1 0,0 0 0,-1 1 0,1-1 0,0 1 0,0 0 0,0-1 0,-1 1 0,1 0 0,0-1 0,-1 1 0,1 0 0,0 0 0,-1 0 0,1-1 0,-1 1 0,1 0 0,-1 0 0,0 0 0,1 0 0,-1 0 0,0 0 0,0 0 0,1 0 0,-1 0 0,0 0 0,0 1 0,0-1 0,0 0 0,0 0 0,0 1 0,0-1 0,-1 0 0,1 0 0,0 0 0,0 0 0,-1 0 0,1 0 0,-1 0 0,1 0 0,-1 0 0,1 0 0,-1 0 0,1 0 0,-1 0 0,-1 1 0,0 0 0,0-1 0,1 0 0,-1 0 0,0 0 0,0 0 0,1 0 0,-1 0 0,0-1 0,-3 2 0,-1-1 0,0-1 0,0 1 0,-1-1 0,1 0 0,0 0 0,-6-2 0,-5-1 0,-20-8 0,23 7 0,0 0 0,-24-3 0,29 7 0,0 0 0,0 0 0,0 1 0,1 0 0,-1 1 0,-16 4 0,24-5 0,0-1 0,0 0 0,-1 0 0,1 1 0,0-1 0,0 0 0,0 0 0,-1 0 0,1-1 0,0 1 0,0 0 0,-1 0 0,1-1 0,0 1 0,0 0 0,0-1 0,0 1 0,0-1 0,0 0 0,0 1 0,0-1 0,0 0 0,0 0 0,0 1 0,0-1 0,0 0 0,0 0 0,1 0 0,-1 0 0,-1-2 0,-1-3 0,0 0 0,1-1 0,-1 1 0,-1-11 0,-2-3 0,-8-19 0,1-1 0,1-1 0,3 0 0,-7-53 0,15 73 0,-2-1 0,0 1 0,-10-30 0,12 46 0,4 9 0,10 19 0,-7-11 0,12 17 0,0-1 0,1-1 0,38 39 0,-51-61 0,0 0 0,0-1 0,0 1 0,1-1 0,0 0 0,0-1 0,0 0 0,13 5 0,7-1 0,28 5 0,-20-6 0,53 1 0,38-7 0,-64-1 0,0 1 0,230-3 0,-2-11 0,-281 13 0,-5 0 0,0 1 0,0 0 0,0 0 0,0 0 0,0 0 0,0 0 0,7 2 0,-11-1 0,1-1 0,0 0 0,-1 1 0,1-1 0,-1 1 0,1-1 0,-1 1 0,1-1 0,-1 1 0,1-1 0,-1 1 0,1-1 0,-1 1 0,0 0 0,1-1 0,-1 1 0,0 0 0,0-1 0,1 1 0,-1 0 0,0-1 0,0 1 0,0 0 0,0 0 0,0-1 0,0 1 0,0 0 0,0-1 0,0 1 0,0 0 0,0 0 0,-1-1 0,1 1 0,0 0 0,0-1 0,-1 2 0,-1 3 0,0 0 0,-1 0 0,-3 6 0,-24 43 0,18-30 0,-22 31 0,29-48 0,0 0 0,-1-1 0,0 1 0,-1-1 0,1 0 0,0-1 0,-1 0 0,-11 7 0,6-6 0,-1-1 0,0 0 0,0-1 0,0 0 0,-26 3 0,-71 2 0,91-8 0,-184 5 0,3-17 0,187 10 0,2 0 0,0-1 0,0 0 0,-12-4 0,21 6 0,-1-1 0,1 0 0,0 0 0,0 0 0,0 0 0,0 0 0,0 0 0,0-1 0,0 1 0,1-1 0,-1 1 0,0 0 0,1-1 0,-1 0 0,1 0 0,-1 0 0,1 0 0,0 0 0,0 0 0,-1-4 0,0-3 0,1 0 0,0 0 0,1 0 0,0 1 0,1-1 0,2-17 0,1 0 0,-2-25 0,-8-90 0,2 81 0,4 57 0,0 0 0,0-1 0,-1 1 0,1 0 0,-1 0 0,0 0 0,-2-5 0,3 7 0,-1 0 0,0 0 0,1 0 0,-1 0 0,0 0 0,0 0 0,0 0 0,0 0 0,0 0 0,0 1 0,0-1 0,0 0 0,0 1 0,0-1 0,-1 1 0,1-1 0,0 1 0,0 0 0,-1-1 0,1 1 0,-2 0 0,-21-1 0,19 1 0,0 0 0,0 0 0,-1-1 0,1 1 0,-6-3 0,9 3 0,0-1 0,1 0 0,-1 1 0,1-1 0,-1 0 0,1 0 0,-1 0 0,1 0 0,0-1 0,-1 1 0,1 0 0,0 0 0,0-1 0,0 1 0,0-1 0,0 1 0,0-1 0,0 1 0,1-1 0,-2-1 0,1-2 0,0 0 0,0-1 0,0 2 0,1-1 0,0-1 0,0 1 0,0 0 0,0 0 0,1 0 0,0-1 0,0 1 0,0 0 0,4-7 0,1-5 0,2 1 0,13-23 0,-17 32 0,0 0 0,-1 0 0,0 0 0,0 0 0,0-1 0,-1 0 0,2-11 0,-3 16 0,-1 0 0,0 0 0,0 0 0,0-1 0,-1 1 0,1 0 0,-1 0 0,0 0 0,0 0 0,0 0 0,0 0 0,0 1 0,-1-1 0,1 0 0,-1 0 0,0 1 0,1-1 0,-1 1 0,-1 0 0,1-1 0,-5-3 0,0 1 0,0 0 0,-1 1 0,0-1 0,0 1 0,0 1 0,-1 0 0,1 0 0,-1 0 0,0 1 0,-10-1 0,-5 0 0,0 2 0,-39 1 0,57 1 0,1 0 0,-1-1 0,0 2 0,1-1 0,0 1 0,-1 0 0,1 0 0,0 1 0,-9 4 0,-1 3 0,-24 22 0,26-20 0,-27 19 0,-7-5 0,-64 25 0,-32 18 0,140-67 0,0-1 0,0 1 0,0 0 0,1 0 0,-1 0 0,1 1 0,-1-1 0,1 1 0,0-1 0,-1 1 0,1 0 0,1 0 0,-1 0 0,1 0 0,-1 0 0,1 0 0,0 1 0,0-1 0,0 0 0,0 1 0,1-1 0,-1 0 0,1 1 0,0-1 0,0 0 0,0 1 0,0-1 0,1 5 0,0-2 0,0 0 0,0 0 0,0 0 0,0 0 0,1 0 0,0 0 0,0 0 0,1 0 0,0-1 0,0 1 0,0-1 0,1 0 0,-1 0 0,1 0 0,0-1 0,1 1 0,-1-1 0,1 0 0,0 0 0,10 6 0,1-2 0,0 0 0,34 11 0,36 5 0,-78-22 0,346 62-797,-317-59 634,566 59-705,-590-64 868,9 2 0,0-1 0,-1-1 0,39-6 0,-58 6 1,-1 0-1,1 0 1,-1-1-1,1 1 1,-1-1-1,0 1 0,1-1 1,-1 1-1,0-1 1,1 0-1,-1 0 1,0 1-1,0-1 1,1 0-1,-1 0 1,0 0-1,0 0 0,0-1 1,1-1-1,-1 2-1,-1 0 0,0 0 0,0 0 0,0-1-1,1 1 1,-1 0 0,0 0 0,0-1 0,-1 1 0,1 0-1,0 0 1,0 0 0,-1-1 0,1 1 0,0 0-1,-1 0 1,1 0 0,-2-2 0,-2-4 26,-1 1 1,0 0-1,0 0 0,0 0 1,-1 0-1,-7-5 0,-13-8 35,0 1 0,-2 1-1,1 2 1,-54-22 0,42 22-6886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3:36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1 128 24575,'0'-5'0,"0"-7"0,0-6 0,5-1 0,7 3 0,1 0 0,4 1 0,4 5 0,4 3 0,7 3 0,4 2 0,6 2 0,1 0 0,4 1 0,-2-1 0,-3-4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3:56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1572 0 24575,'0'13'0,"0"0"0,0 0 0,-2 0 0,-4 22 0,5-31 0,-1 0 0,0 0 0,0 0 0,0 0 0,0 0 0,0-1 0,-1 1 0,0 0 0,0-1 0,0 0 0,0 0 0,0 0 0,-1 0 0,1 0 0,-1-1 0,0 1 0,-5 1 0,-14 7 0,0-1 0,0-1 0,-1-1 0,0-1 0,0-1 0,-1-1 0,0-1 0,0-1 0,-35-1 0,140-4 0,1192 49-1081,-1028-34 997,-233-13 84,-22-4 0,-37-6 0,-705-91 0,590 82 0,120 13 291,1 3 1,-1 1-1,-83 7 0,-55 10-291,-235-11 0,229-6 0,182 2 0,1 0 0,-1 1 0,0 0 0,0 0 0,0 0 0,1 0 0,-1 1 0,1-1 0,-1 1 0,1 0 0,-1 1 0,-4 3 0,-2 2 0,0 2 0,-17 18 0,-12 11 0,-7-2 0,-47 43 0,89-76 0,0 0 0,-1 0 0,1-1 0,0 0 0,-1 0 0,0 0 0,0 0 0,0-1 0,0 0 0,0 0 0,0-1 0,-1 0 0,-8 1 0,-11-1 0,-51-3 0,32 0 0,-247-1 0,494 3 0,10 1 0,508 17-975,31 0-62,-697-17 1037,-4 1 0,66-8 0,-100 3 18,-12-2 36,-19-5 161,3 2 81,12 8-287,0-1 0,0 1 0,0 0 0,0 0-1,0-1 1,0 1 0,0 0 0,0-1 0,1 1 0,-1 0 0,0 0 0,0-1 0,0 1-1,0 0 1,1 0 0,-1-1 0,0 1 0,0 0 0,1 0 0,-1 0 0,0-1 0,0 1-1,1 0 1,-1 0 0,0 0 0,0 0 0,1 0 0,-1 0 0,0 0 0,1-1-1,-1 1 1,0 0 0,1 0 0,-1 0 0,0 0 0,1 0 0,-1 0 0,0 1 0,0-1-1,1 0 1,-1 0 0,0 0 0,1 0 0,-1 0 0,54-4 435,80 4 0,-73 1-1668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17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93 24575,'869'0'0,"-854"-1"0,1-1 0,-1 0 0,0-1 0,28-10 0,-25 7 0,1 1 0,30-5 0,-31 8-170,1-1-1,-1-1 0,0 0 1,0-2-1,0 0 0,-1-1 1,20-11-1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25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663 506 24575,'-2'104'0,"5"111"0,-3-210 0,0 0 0,1 0 0,0 0 0,1 0 0,-1 0 0,1 0 0,-1 0 0,2 0 0,-1-1 0,0 1 0,1-1 0,0 0 0,0 1 0,0-1 0,0 0 0,7 4 0,-2-1 0,1-1 0,1 0 0,-1-1 0,1 0 0,0 0 0,18 5 0,82 23 0,0-5 0,2-5 0,1-4 0,131 3 0,93-19 0,-293-9 0,-27-3 0,-17 9 0,0 0 0,0-1 0,0 1 0,0-1 0,0 1 0,0 0 0,1-1 0,-1 1 0,0 0 0,0-1 0,0 1 0,0-1 0,0 1 0,-1 0 0,1-1 0,0 1 0,0-1 0,0 1 0,0 0 0,0-1 0,0 1 0,-1 0 0,1-1 0,0 1 0,0 0 0,0-1 0,-1 1 0,1 0 0,0-1 0,-1 1 0,1 0 0,0 0 0,0-1 0,-1 1 0,1 0 0,0 0 0,-1 0 0,0-1 0,-8-4 0,0 0 0,0 0 0,0 0 0,-1 1 0,0 1 0,0 0 0,-20-4 0,6 1 0,-113-23 0,-199-18 0,-146 19 0,218 27 0,247-1 0,0 0 0,0-1 0,0-1 0,1-1 0,-1 0 0,1-1 0,-28-15 0,24 11 0,19 10 0,-31-19 0,31 18 0,1 1 0,-1 0 0,1-1 0,-1 1 0,1-1 0,0 1 0,-1-1 0,1 1 0,-1-1 0,1 1 0,0-1 0,-1 1 0,1-1 0,0 0 0,0 1 0,-1-1 0,1 1 0,0-1 0,0 0 0,0 1 0,0-1 0,0 0 0,0 1 0,0-1 0,0 0 0,0 1 0,0-1 0,0 1 0,1-1 0,-1 0 0,0 1 0,0-1 0,1 0 0,-1 1 0,0-1 0,1 1 0,-1-1 0,0 1 0,1-1 0,-1 1 0,1-1 0,-1 1 0,1 0 0,-1-1 0,1 1 0,-1-1 0,1 1 0,-1 0 0,1 0 0,0-1 0,-1 1 0,2 0 0,10-5 0,-1 0 0,1 2 0,0-1 0,0 1 0,0 1 0,1 0 0,-1 1 0,21 1 0,4-2 0,649-11-574,-91 6 109,-564 5 465,44-8 0,-46-1 0,-28 11 0,-1 0 0,1-1 0,-1 1 0,1 0 0,-1-1 0,0 1 0,1 0 0,-1-1 0,0 1 0,1-1 0,-1 1 0,0-1 0,0 1 0,1 0 0,-1-1 0,0 1 0,0-1 0,0 1 0,0-1 0,1 1 0,-1-1 0,0 0 0,0 1 0,0-1 0,0 1 0,0-1 0,0 1 0,-1-1 0,-1-2 0,0 0 0,0 0 0,0 0 0,0 1 0,-1-1 0,0 1 0,1 0 0,-1 0 0,0 0 0,0 0 0,0 0 0,-5-2 0,-42-19 0,0 3 0,-2 1 0,-61-13 0,100 28 0,-234-61-164,-376-73-1288,128 30 1432,350 69 649,136 36-606,1 0-1,-1 0 1,1-1-1,0 0 0,0 0 1,-13-10-1,20 14-22,0-1 0,0 0 0,1 0 0,-1 1 0,0-1 0,0 0 0,1 0 0,-1 0 0,0 0 0,1 0 0,-1 0 0,1 0 0,-1 0 0,1 0 0,0 0 0,-1 0 0,1-1 0,0 1 0,0 0 0,0 0 0,0 0 0,0 0 0,0 0 0,0-1 0,0 1 0,0 0 0,0 0 0,1 0 0,-1 0 0,1 0 0,-1 0 0,0 0 0,1 0 0,0 0 0,-1 0 0,1 0 0,1-1 0,2-3 0,0 1 0,0 0 0,1 1 0,-1-1 0,11-5 0,15-7 189,1 1 0,1 1 0,0 1 0,61-14 0,143-14 755,-182 37-944,0 1 0,1 4 0,-1 1 0,0 3 0,70 15 0,255 83 0,-337-90 0,9 3 0,280 95 0,-273-86 0,-56-25 0,-1 1 0,0-1 0,0 1 0,0-1 0,0 1 0,0 0 0,0 0 0,0-1 0,0 1 0,0 0 0,0 0 0,0 0 0,-1 0 0,1 0 0,0 0 0,-1 0 0,1 0 0,0 0 0,0 3 0,-2-3 0,1 0 0,-1-1 0,1 1 0,-1 0 0,0 0 0,1 0 0,-1 0 0,0-1 0,0 1 0,0 0 0,1-1 0,-1 1 0,0-1 0,0 1 0,0-1 0,0 1 0,0-1 0,0 0 0,0 1 0,0-1 0,0 0 0,0 0 0,-2 0 0,-33 7 0,-1-3 0,1-1 0,-64-2 0,22-1 0,-39 1 0,-423 27 0,512-24 0,1 0 0,0 2 0,0 1 0,1 2 0,0 0 0,-29 15 0,48-20 0,1 0 0,0 0 0,0 0 0,0 1 0,0 0 0,1 0 0,-1 1 0,1-1 0,1 1 0,-1 0 0,-6 13 0,8-14 0,1 1 0,1 0 0,-1 0 0,1 0 0,0 0 0,0 0 0,0 0 0,1 0 0,0 0 0,0 1 0,1-1 0,0 0 0,0 0 0,0 0 0,1 0 0,3 9 0,0-5 0,-1 0 0,2-1 0,-1 0 0,1 0 0,0 0 0,1-1 0,0 0 0,1 0 0,-1 0 0,1-1 0,1 0 0,9 5 0,9 6 0,1-2 0,54 22 0,-26-16 0,0-2 0,2-2 0,1-4 0,100 13 0,-148-25 0,0-1 0,0-1 0,0 0 0,0 0 0,0-1 0,19-5 0,-26 5 0,0 0 0,0-1 0,-1 1 0,1-1 0,-1 0 0,0 0 0,1 0 0,-1 0 0,0-1 0,0 1 0,0-1 0,-1 0 0,1 0 0,-1 0 0,1 0 0,-1 0 0,0-1 0,0 1 0,-1-1 0,1 1 0,1-8 0,4-14 0,5-45 0,-10 54 0,0 1 0,1-1 0,0 1 0,1-1 0,1 1 0,1 1 0,0-1 0,10-17 0,1 8 139,11-19 8,-27 40-257,0 0 0,0 1-1,0-1 1,-1 0 0,1 0 0,-1 0 0,0 0 0,1 0 0,-1 0 0,-1 0 0,1 0 0,0 0 0,-1 0 0,-1-6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1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56 24298,'1242'-56'0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51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41 24575,'-5'0'0,"-11"0"0,-7 0 0,-10 0 0,-4 0 0,-5 0 0,-1 0 0,8-5 0,4-1 0,3 0 0,2 1 0,0 1 0,-1-3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21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1 677 24465,'959'-677'0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25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1167 0 24575,'-37'38'0,"4"-3"0,-64 50 0,48-44 0,-75 81 0,59-56 0,-49 66 0,0 0 0,98-114 0,0 1 0,2 1 0,-17 29 0,16-25 0,-34 43 0,17-28 0,-35 59 0,27-39 0,6-9 0,7-9 0,-1-1 0,-36 36 0,35-44 218,9-10-1009,-32 27-1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36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859 2853 24575,'4'-2'0,"1"1"0,0-1 0,-1 0 0,1-1 0,-1 1 0,1-1 0,-1 1 0,6-6 0,2-1 0,18-13 0,-2-2 0,0-1 0,-1-1 0,-2-1 0,27-37 0,47-48 0,-96 109 0,0 0 0,-1 0 0,1 0 0,0 0 0,-1 0 0,0-1 0,0 1 0,0-1 0,2-6 0,-3 10 0,-1-1 0,0 1 0,0-1 0,0 0 0,0 1 0,0-1 0,0 1 0,0-1 0,0 0 0,0 1 0,0-1 0,-1 1 0,1-1 0,0 0 0,0 1 0,-1-1 0,1 1 0,0-1 0,0 1 0,-1-1 0,1 1 0,-1-1 0,1 1 0,0-1 0,-2 0 0,1 0 0,-1 0 0,0 1 0,0-1 0,0 0 0,0 1 0,0-1 0,0 1 0,0-1 0,0 1 0,0 0 0,-4 0 0,-38 3 0,37-2 0,1 0 0,-1 0 0,0-1 0,0 0 0,0 0 0,0 0 0,1-1 0,-10-2 0,8 0 0,0 1 0,0-1 0,0-1 0,0 1 0,0-1 0,1-1 0,-1 0 0,1 0 0,0 0 0,1-1 0,-1 0 0,1 0 0,0 0 0,1-1 0,0 0 0,0 0 0,0 0 0,1-1 0,0 0 0,0 0 0,1 0 0,-3-12 0,-40-135 0,40 123 0,1 0 0,2 0 0,1 0 0,5-61 0,0 15 0,-3 65 0,0-1 0,2 1 0,0 0 0,0 0 0,1 0 0,1 0 0,0 1 0,0-1 0,2 1 0,-1 0 0,2 0 0,-1 1 0,2 0 0,15-20 0,-2 7 0,-2-2 0,-1 0 0,0-1 0,23-52 0,-8 16 0,-28 51 0,0 0 0,0-1 0,-2 1 0,1-1 0,-2 0 0,1 0 0,-1-15 0,-1 14 0,1 0 0,0 0 0,1 0 0,1 1 0,0-1 0,7-14 0,10-21 0,-16 36 0,0 1 0,1 0 0,0 0 0,0 1 0,1 0 0,14-17 0,-14 19 0,0-1 0,-1 1 0,0-2 0,0 1 0,-1-1 0,-1 0 0,0 0 0,5-20 0,-9 31 0,1-1 0,-1 1 0,0-1 0,0 1 0,1-1 0,-1 1 0,0-1 0,0 0 0,0 1 0,0-1 0,0 0 0,0 1 0,1-1 0,-2 1 0,1-1 0,0 0 0,0 1 0,0-1 0,0 1 0,0-1 0,0 0 0,-1 1 0,1-1 0,0 1 0,0-1 0,-1 1 0,1-1 0,-1 1 0,1-1 0,0 1 0,-1-1 0,1 1 0,-1-1 0,1 1 0,-1 0 0,1-1 0,-1 1 0,1 0 0,-1-1 0,1 1 0,-1 0 0,0 0 0,1 0 0,-1-1 0,1 1 0,-1 0 0,0 0 0,1 0 0,-1 0 0,0 0 0,1 0 0,-1 0 0,1 0 0,-1 1 0,0-1 0,1 0 0,-1 0 0,1 0 0,-1 1 0,1-1 0,-1 0 0,0 0 0,1 1 0,-1 0 0,-37 21 0,19-6 0,0 1 0,1 0 0,1 2 0,0 0 0,2 1 0,-16 25 0,-67 136 0,83-147 0,11-23 0,0-1 0,-1 0 0,0-1 0,0 1 0,-1-1 0,0 0 0,-1 0 0,0-1 0,-13 12 0,18-18 0,0-1 0,1 1 0,-1-1 0,0 1 0,0-1 0,1 0 0,-1 0 0,0 0 0,0 0 0,-4 1 0,6-2 0,-1 0 0,0 0 0,0 0 0,0-1 0,0 1 0,1 0 0,-1-1 0,0 1 0,0 0 0,1-1 0,-1 1 0,0-1 0,1 1 0,-1-1 0,0 1 0,1-1 0,-1 0 0,1 1 0,-1-1 0,1 0 0,-1 1 0,1-1 0,-1 0 0,1 0 0,0 0 0,0 1 0,-1-1 0,1 0 0,0 0 0,0-1 0,-36-91 0,4-1 0,-28-146 0,52 170 0,6 49 0,0 0 0,-1 1 0,-1 0 0,-1 0 0,-14-37 0,6 27 0,-34-81 0,42 95 0,0-1 0,1 0 0,1 1 0,1-1 0,0-21 0,4-358 0,-2 391 0,0 1 0,0-1 0,0 0 0,-1 1 0,0-1 0,0 1 0,0-1 0,0 1 0,-1-1 0,-3-5 0,4 8 0,-1-1 0,0 1 0,0 0 0,0 0 0,0 1 0,0-1 0,0 0 0,0 1 0,-1-1 0,1 1 0,-1-1 0,1 1 0,-1 0 0,1 0 0,-1 0 0,0 1 0,1-1 0,-1 1 0,-3-1 0,-4 0 0,-1 1 0,0 0 0,1 1 0,-1 0 0,0 0 0,1 1 0,-1 1 0,1 0 0,0 0 0,0 1 0,-12 6 0,-15 10 0,-54 37 0,51-31 0,-2 5 0,0 2 0,-66 69 0,72-66 0,31-32-227,0 0-1,0 0 1,0 0-1,0 0 1,-7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45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731 0 24547,'-593'2626'0,"957"-3071"0,-728 890 0,226-1003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6:05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0 24575,'0'397'0,"-1"-375"0,-2-1 0,-1 1 0,0 0 0,-10 22 192,14-44-184,0 0 9,0 0-9,0-1 0,0 1 1,0 0-1,-1 0 0,1 0 1,0 0-1,0 0 0,0 0 1,0 1-1,0-1 9,0 0-9,0 0 0,0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6:08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743 211 24575,'-7'1'0,"0"0"0,0 1 0,1 0 0,-1 0 0,0 0 0,1 1 0,0 0 0,-7 4 0,-32 13 0,11-14 0,-1 0 0,0-3 0,0-1 0,-62-3 0,59-1 0,0 2 0,-1 1 0,-54 10 0,89-11 0,0 1 0,0 0 0,1 0 0,-1 0 0,0 1 0,1-1 0,-1 1 0,1 0 0,0 0 0,0 0 0,-1 0 0,1 1 0,1-1 0,-1 1 0,0-1 0,1 1 0,-1 0 0,1 0 0,0 1 0,0-1 0,0 0 0,0 1 0,1-1 0,-1 1 0,1-1 0,0 1 0,0 0 0,0 0 0,1-1 0,-1 1 0,1 0 0,0 0 0,0 7 0,-1 23 0,-9 61 0,62-230 0,59-232 0,-109 363 0,-1 6 0,1 13 0,-2 25 0,-8 22 0,-3 1 0,-28 95 0,25-106 0,-8 57 0,17-75 0,-2 0 0,-17 50 0,1-4 0,19-60 0,-1 1 0,-2-2 0,-16 37 0,-52 112-1365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1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56 24298,'1242'-56'0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21.3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1 677 24465,'959'-677'0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25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1167 0 24575,'-37'38'0,"4"-3"0,-64 50 0,48-44 0,-75 81 0,59-56 0,-49 66 0,0 0 0,98-114 0,0 1 0,2 1 0,-17 29 0,16-25 0,-34 43 0,17-28 0,-35 59 0,27-39 0,6-9 0,7-9 0,-1-1 0,-36 36 0,35-44 218,9-10-1009,-32 27-1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36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859 2853 24575,'4'-2'0,"1"1"0,0-1 0,-1 0 0,1-1 0,-1 1 0,1-1 0,-1 1 0,6-6 0,2-1 0,18-13 0,-2-2 0,0-1 0,-1-1 0,-2-1 0,27-37 0,47-48 0,-96 109 0,0 0 0,-1 0 0,1 0 0,0 0 0,-1 0 0,0-1 0,0 1 0,0-1 0,2-6 0,-3 10 0,-1-1 0,0 1 0,0-1 0,0 0 0,0 1 0,0-1 0,0 1 0,0-1 0,0 0 0,0 1 0,0-1 0,-1 1 0,1-1 0,0 0 0,0 1 0,-1-1 0,1 1 0,0-1 0,0 1 0,-1-1 0,1 1 0,-1-1 0,1 1 0,0-1 0,-2 0 0,1 0 0,-1 0 0,0 1 0,0-1 0,0 0 0,0 1 0,0-1 0,0 1 0,0-1 0,0 1 0,0 0 0,-4 0 0,-38 3 0,37-2 0,1 0 0,-1 0 0,0-1 0,0 0 0,0 0 0,0 0 0,1-1 0,-10-2 0,8 0 0,0 1 0,0-1 0,0-1 0,0 1 0,0-1 0,1-1 0,-1 0 0,1 0 0,0 0 0,1-1 0,-1 0 0,1 0 0,0 0 0,1-1 0,0 0 0,0 0 0,0 0 0,1-1 0,0 0 0,0 0 0,1 0 0,-3-12 0,-40-135 0,40 123 0,1 0 0,2 0 0,1 0 0,5-61 0,0 15 0,-3 65 0,0-1 0,2 1 0,0 0 0,0 0 0,1 0 0,1 0 0,0 1 0,0-1 0,2 1 0,-1 0 0,2 0 0,-1 1 0,2 0 0,15-20 0,-2 7 0,-2-2 0,-1 0 0,0-1 0,23-52 0,-8 16 0,-28 51 0,0 0 0,0-1 0,-2 1 0,1-1 0,-2 0 0,1 0 0,-1-15 0,-1 14 0,1 0 0,0 0 0,1 0 0,1 1 0,0-1 0,7-14 0,10-21 0,-16 36 0,0 1 0,1 0 0,0 0 0,0 1 0,1 0 0,14-17 0,-14 19 0,0-1 0,-1 1 0,0-2 0,0 1 0,-1-1 0,-1 0 0,0 0 0,5-20 0,-9 31 0,1-1 0,-1 1 0,0-1 0,0 1 0,1-1 0,-1 1 0,0-1 0,0 0 0,0 1 0,0-1 0,0 0 0,0 1 0,1-1 0,-2 1 0,1-1 0,0 0 0,0 1 0,0-1 0,0 1 0,0-1 0,0 0 0,-1 1 0,1-1 0,0 1 0,0-1 0,-1 1 0,1-1 0,-1 1 0,1-1 0,0 1 0,-1-1 0,1 1 0,-1-1 0,1 1 0,-1 0 0,1-1 0,-1 1 0,1 0 0,-1-1 0,1 1 0,-1 0 0,0 0 0,1 0 0,-1-1 0,1 1 0,-1 0 0,0 0 0,1 0 0,-1 0 0,0 0 0,1 0 0,-1 0 0,1 0 0,-1 1 0,0-1 0,1 0 0,-1 0 0,1 0 0,-1 1 0,1-1 0,-1 0 0,0 0 0,1 1 0,-1 0 0,-37 21 0,19-6 0,0 1 0,1 0 0,1 2 0,0 0 0,2 1 0,-16 25 0,-67 136 0,83-147 0,11-23 0,0-1 0,-1 0 0,0-1 0,0 1 0,-1-1 0,0 0 0,-1 0 0,0-1 0,-13 12 0,18-18 0,0-1 0,1 1 0,-1-1 0,0 1 0,0-1 0,1 0 0,-1 0 0,0 0 0,0 0 0,-4 1 0,6-2 0,-1 0 0,0 0 0,0 0 0,0-1 0,0 1 0,1 0 0,-1-1 0,0 1 0,0 0 0,1-1 0,-1 1 0,0-1 0,1 1 0,-1-1 0,0 1 0,1-1 0,-1 0 0,1 1 0,-1-1 0,1 0 0,-1 1 0,1-1 0,-1 0 0,1 0 0,0 0 0,0 1 0,-1-1 0,1 0 0,0 0 0,0-1 0,-36-91 0,4-1 0,-28-146 0,52 170 0,6 49 0,0 0 0,-1 1 0,-1 0 0,-1 0 0,-14-37 0,6 27 0,-34-81 0,42 95 0,0-1 0,1 0 0,1 1 0,1-1 0,0-21 0,4-358 0,-2 391 0,0 1 0,0-1 0,0 0 0,-1 1 0,0-1 0,0 1 0,0-1 0,0 1 0,-1-1 0,-3-5 0,4 8 0,-1-1 0,0 1 0,0 0 0,0 0 0,0 1 0,0-1 0,0 0 0,0 1 0,-1-1 0,1 1 0,-1-1 0,1 1 0,-1 0 0,1 0 0,-1 0 0,0 1 0,1-1 0,-1 1 0,-3-1 0,-4 0 0,-1 1 0,0 0 0,1 1 0,-1 0 0,0 0 0,1 1 0,-1 1 0,1 0 0,0 0 0,0 1 0,-12 6 0,-15 10 0,-54 37 0,51-31 0,-2 5 0,0 2 0,-66 69 0,72-66 0,31-32-227,0 0-1,0 0 1,0 0-1,0 0 1,-7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54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0 752 24575,'5'-1'0,"-1"0"0,1 0 0,-1 0 0,1 0 0,-1-1 0,0 0 0,0 0 0,0 0 0,0-1 0,0 1 0,-1-1 0,1 0 0,4-4 0,21-14 0,211-108 0,-225 119 0,-1 0 0,24-24 0,18-13 0,-11 17 0,88-44 0,-85 52 0,1 3 0,0 1 0,76-15 0,90-21 0,-210 53 0,-1 0 0,1-1 0,0 0 0,-1 0 0,1 0 0,-1 0 0,1-1 0,-1 0 0,0 0 0,0 0 0,0 0 0,-1 0 0,1-1 0,-1 0 0,0 0 0,0 0 0,0 0 0,-1 0 0,4-8 0,-2 4 0,-1-1 0,0 0 0,-1 0 0,0 0 0,0 0 0,-1 0 0,0 0 0,-1 0 0,-1-17 0,1 24 8,0 0 0,0 0 0,0 0-1,0 0 1,0 0 0,-1 0 0,1 1-1,-1-1 1,1 0 0,-1 0 0,0 0-1,0 1 1,0-1 0,0 0 0,0 1-1,0-1 1,0 1 0,-1-1 0,1 1-1,0 0 1,-1-1 0,1 1 0,-1 0-1,1 0 1,-1 0 0,0 0 0,0 0-1,1 1 1,-1-1 0,0 0 0,0 1-1,0-1 1,0 1 0,1 0 0,-1 0 0,0 0-1,0-1 1,0 2 0,0-1 0,0 0-1,0 0 1,0 1 0,-2 0 0,-6 1-222,1 1 1,-1 1 0,1 0-1,0 0 1,0 0 0,0 1-1,-9 7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45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731 0 24547,'-593'2626'0,"957"-3071"0,-728 890 0,226-1003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56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579 130 24575,'-5'0'0,"0"1"0,0 0 0,0 0 0,0 1 0,0-1 0,0 1 0,1 0 0,-1 0 0,1 1 0,-1 0 0,1-1 0,0 1 0,0 1 0,0-1 0,1 0 0,-1 1 0,-3 5 0,-7 8 0,1 0 0,-17 31 0,-46 109 0,-3 3 0,53-115 0,0 3 0,-3-1 0,-2-1 0,-47 54 0,65-85 0,1 1 0,-15 23 0,-4 7 0,21-32 0,12-17 0,19-25 0,-7 2 0,0 1 0,-2-1 0,-1-1 0,-1 0 0,-1-1 0,8-47 0,-8 18 0,-2 0 0,-2-80 0,-8 2 0,3-110 0,16 150-1365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6:05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0 24575,'0'397'0,"-1"-375"0,-2-1 0,-1 1 0,0 0 0,-10 22 192,14-44-184,0 0 9,0 0-9,0-1 0,0 1 1,0 0-1,-1 0 0,1 0 1,0 0-1,0 0 0,0 0 1,0 1-1,0-1 9,0 0-9,0 0 0,0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6:08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743 211 24575,'-7'1'0,"0"0"0,0 1 0,1 0 0,-1 0 0,0 0 0,1 1 0,0 0 0,-7 4 0,-32 13 0,11-14 0,-1 0 0,0-3 0,0-1 0,-62-3 0,59-1 0,0 2 0,-1 1 0,-54 10 0,89-11 0,0 1 0,0 0 0,1 0 0,-1 0 0,0 1 0,1-1 0,-1 1 0,1 0 0,0 0 0,0 0 0,-1 0 0,1 1 0,1-1 0,-1 1 0,0-1 0,1 1 0,-1 0 0,1 0 0,0 1 0,0-1 0,0 0 0,0 1 0,1-1 0,-1 1 0,1-1 0,0 1 0,0 0 0,0 0 0,1-1 0,-1 1 0,1 0 0,0 0 0,0 7 0,-1 23 0,-9 61 0,62-230 0,59-232 0,-109 363 0,-1 6 0,1 13 0,-2 25 0,-8 22 0,-3 1 0,-28 95 0,25-106 0,-8 57 0,17-75 0,-2 0 0,-17 50 0,1-4 0,19-60 0,-1 1 0,-2-2 0,-16 37 0,-52 112-1365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59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0 914 24575,'0'2'0,"0"0"0,0 0 0,1 1 0,-1-1 0,0 0 0,1 0 0,0 0 0,-1 0 0,1 0 0,0 0 0,0 0 0,0 0 0,0-1 0,1 1 0,-1 0 0,0-1 0,1 1 0,-1 0 0,1-1 0,2 2 0,0-1 0,-1 1 0,1-1 0,0-1 0,0 1 0,0-1 0,0 1 0,0-1 0,0 0 0,0-1 0,6 1 0,-6 0 0,1-1 0,0 1 0,0-2 0,-1 1 0,1 0 0,0-1 0,-1 0 0,1 0 0,-1 0 0,1-1 0,-1 1 0,1-1 0,-1 0 0,0 0 0,0-1 0,0 1 0,0-1 0,0 0 0,6-6 0,-1-8 0,1 0 0,-2-1 0,-1 0 0,0-1 0,-1 1 0,4-22 0,15-46 0,-19 70 0,1 0 0,1 1 0,0-1 0,1 2 0,0-1 0,2 1 0,17-19 0,23-29 0,20-8 0,-61 60 0,0 0 0,-1 0 0,0-1 0,-1 0 0,0 0 0,-1-1 0,0 0 0,6-16 0,17-29 0,-8 15-341,-2-1 0,-2-1-1,25-89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5:03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1186 24575,'0'-340'0,"0"330"0,0 1 0,1 0 0,1-1 0,-1 1 0,2 0 0,-1 0 0,6-13 0,2 3 0,0 0 0,14-20 0,-17 25 0,-1-1 0,0 1 0,-1-1 0,0 0 0,-1-1 0,2-23 0,-3 23 0,2-19 0,-2 1 0,-2-47 0,-2 50 0,2-1 0,1 1 0,7-38 0,-1 27-341,-3 0 0,-1 0-1,-2-57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5T01:27:43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588 368 24575,'4'-6'0,"0"1"0,0-1 0,-1-1 0,0 1 0,0 0 0,-1-1 0,0 1 0,2-10 0,0 4 0,21-92 0,7-22 0,-28 114 0,-3 8 0,0 1 0,0-1 0,0 1 0,0-1 0,0 1 0,1 0 0,0-1 0,0 1 0,0 0 0,0 0 0,0 0 0,1 0 0,2-2 0,-4 5 0,-1-1 0,1 1 0,-1 0 0,0 0 0,1 0 0,-1 0 0,1 0 0,-1 0 0,1 0 0,-1 0 0,1 0 0,-1 0 0,1 1 0,-1-1 0,0 0 0,1 0 0,-1 0 0,1 0 0,-1 1 0,0-1 0,1 0 0,-1 0 0,1 1 0,-1-1 0,0 0 0,0 1 0,1-1 0,-1 0 0,0 1 0,1-1 0,-1 0 0,0 1 0,0-1 0,0 1 0,1-1 0,-1 1 0,0-1 0,0 0 0,0 1 0,0-1 0,0 1 0,0-1 0,0 1 0,0-1 0,0 1 0,3 23 0,-5 1 0,-2 1 0,0-1 0,-1 0 0,-2 0 0,-12 30 0,9-26 0,-62 141 0,57-139 0,-1-1 0,0-1 0,-2-1 0,-36 43 0,-56 82 0,87-120 0,-82 115 0,49-95 0,45-42 24,-1-1 0,0-1 0,0 0 0,-1-1 0,0 0 0,0-1-1,-27 11 1,-23 13-1580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44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24470,'1328'0'0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51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41 24575,'-5'0'0,"-11"0"0,-7 0 0,-10 0 0,-4 0 0,-5 0 0,-1 0 0,8-5 0,4-1 0,3 0 0,2 1 0,0 1 0,-1-3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30T00:54:54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0 752 24575,'5'-1'0,"-1"0"0,1 0 0,-1 0 0,1 0 0,-1-1 0,0 0 0,0 0 0,0 0 0,0-1 0,0 1 0,-1-1 0,1 0 0,4-4 0,21-14 0,211-108 0,-225 119 0,-1 0 0,24-24 0,18-13 0,-11 17 0,88-44 0,-85 52 0,1 3 0,0 1 0,76-15 0,90-21 0,-210 53 0,-1 0 0,1-1 0,0 0 0,-1 0 0,1 0 0,-1 0 0,1-1 0,-1 0 0,0 0 0,0 0 0,0 0 0,-1 0 0,1-1 0,-1 0 0,0 0 0,0 0 0,0 0 0,-1 0 0,4-8 0,-2 4 0,-1-1 0,0 0 0,-1 0 0,0 0 0,0 0 0,-1 0 0,0 0 0,-1 0 0,-1-17 0,1 24 8,0 0 0,0 0 0,0 0-1,0 0 1,0 0 0,-1 0 0,1 1-1,-1-1 1,1 0 0,-1 0 0,0 0-1,0 1 1,0-1 0,0 0 0,0 1-1,0-1 1,0 1 0,-1-1 0,1 1-1,0 0 1,-1-1 0,1 1 0,-1 0-1,1 0 1,-1 0 0,0 0 0,0 0-1,1 1 1,-1-1 0,0 0 0,0 1-1,0-1 1,0 1 0,1 0 0,-1 0 0,0 0-1,0-1 1,0 2 0,0-1 0,0 0-1,0 0 1,0 1 0,-2 0 0,-6 1-222,1 1 1,-1 1 0,1 0-1,0 0 1,0 0 0,0 1-1,-9 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B228-D408-4CFB-B739-2B19A3754D7C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4AE4-895D-4F41-B013-1F699A9F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E4-895D-4F41-B013-1F699A9F8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7405C-71E3-81E7-80B5-64871371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74AC3-EBC6-A97B-BA62-E4835BFAC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729E4-62DB-93CB-C9D0-BADF28E39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C36A1-6B87-53A7-4774-7F5E2EAF6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E4-895D-4F41-B013-1F699A9F8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5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E4-895D-4F41-B013-1F699A9F8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4AE4-895D-4F41-B013-1F699A9F8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59A3-F043-5811-7300-1BE57BE59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F3551-0708-5D23-3B0D-A4922C644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87EB-38E8-862E-D410-F8750ADA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05D66-0FB5-ABD1-91C0-24B64D5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8F602-BF33-8F08-1F05-268CCD90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9699-7080-67A7-828E-CE0D512E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B4E09-C9E8-D56B-1A38-1E147B57E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A283F-7565-04FA-3A30-0F357886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CA13-CD7C-6FB6-0013-E17F89D6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5DD5-8368-BD61-7616-AE11B96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B6822-83A0-E1F7-2586-B3EF924DC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A1162-77CF-54AF-5253-600742CB4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66AB-EE4C-D422-457E-B0D8EF13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69D82-ADFF-49D0-8126-F6CF5C90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728C-05E6-6502-C33C-A3785062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6D88-B752-FAD9-F08D-45E8542F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F4E4-0022-16DB-C415-A3997CB70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7FC96-EF4E-8EBA-B0DE-727D59B7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5B41D-137E-9354-EA58-5EE7919E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B2A5C-3341-6920-0BC3-53BC069D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76F0-F4B5-570D-6207-FDEAB87F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66120-1B42-6EA1-D943-92BB48B6F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AF02B-B995-6AE3-7EC4-298DC753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9BF9-4710-3CCD-1026-71807919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2A002-71A7-4148-9C02-B3245DC9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2DB5-77ED-8B58-4EF4-35D2E44E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8919-0F45-AE88-F7F4-16637054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9478A-7FB6-6F9C-D75E-8502EFC34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7FFBD-4183-A8E2-EBF8-B4C5300A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1A8D-303E-BA82-9488-9B5AF6DF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A3E3F-A814-EE58-239B-73BA35EA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A523-DC66-F957-3976-7F4DD12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E9E1A-F819-6F19-A66B-69162736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0DFA4-0B82-8B6C-010F-448BA66BA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18EF8-F9A5-5AAB-F2A5-5D0E5E1CC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4CB81-A61E-E460-7696-6BA3812AF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E07F2-E34B-7252-CB47-742E28AC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3C981-358F-688D-F3FE-B6E6F516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E5D29-8AA3-B36A-ECE0-8398BC19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5EF7-5BEB-86A5-BB42-67183B2D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851E3-A5F0-77E2-BB19-A988AF38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67AF6-E870-CC0E-5E52-858AEAE2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AD89-445A-9A45-6E0F-BD50D376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C017E-7D18-D173-87CE-E7173318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43039-74B7-32F8-F16C-01B3415B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BA38A-1D19-F576-1814-8BFF19C3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6A89-2E0C-9681-1CC2-1D7D45F6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9E7A-16E5-4CD0-A94E-DAFF3EFB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CD744-4850-6454-8A8C-AA3A60979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B1AA2-8AC3-35E4-A18B-0AD929BD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C4AB-A03D-8AFC-3C5B-97EB7943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93BB8-36DD-0FAA-E52F-71B1943A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6B19-0B6D-EA81-D13E-A06F984E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C51A6-0DAA-190B-C3E1-08464927C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A6FA3-1A28-F541-BF09-2D1FFF738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F519-C849-E680-3BEF-B0509CD8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234E5-16B0-2C8D-8CC1-921CBA69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524E-1FA2-A119-2938-252B3664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C6041-9C95-8113-EA2E-53F8D54F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3D376-B47E-3E36-2C35-EC2C3062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E663-7E67-F7E0-3316-E57BBDDEA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E1524-45DE-45AD-B570-E4FB43132F9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87B98-1765-8CC4-6BDA-8508D64AF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2B5F-DE03-1CA9-063A-CCEA21309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0685A-CE88-478B-B31A-EE066DE6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image" Target="../media/image130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10.xml"/><Relationship Id="rId14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17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24" Type="http://schemas.openxmlformats.org/officeDocument/2006/relationships/image" Target="../media/image60.png"/><Relationship Id="rId5" Type="http://schemas.openxmlformats.org/officeDocument/2006/relationships/customXml" Target="../ink/ink14.xml"/><Relationship Id="rId23" Type="http://schemas.openxmlformats.org/officeDocument/2006/relationships/customXml" Target="../ink/ink18.xml"/><Relationship Id="rId4" Type="http://schemas.openxmlformats.org/officeDocument/2006/relationships/image" Target="../media/image70.png"/><Relationship Id="rId9" Type="http://schemas.openxmlformats.org/officeDocument/2006/relationships/customXml" Target="../ink/ink16.xml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8" Type="http://schemas.openxmlformats.org/officeDocument/2006/relationships/image" Target="../media/image14.png"/><Relationship Id="rId3" Type="http://schemas.openxmlformats.org/officeDocument/2006/relationships/image" Target="../media/image180.png"/><Relationship Id="rId7" Type="http://schemas.openxmlformats.org/officeDocument/2006/relationships/image" Target="../media/image200.png"/><Relationship Id="rId12" Type="http://schemas.openxmlformats.org/officeDocument/2006/relationships/customXml" Target="../ink/ink24.xml"/><Relationship Id="rId17" Type="http://schemas.openxmlformats.org/officeDocument/2006/relationships/image" Target="../media/image25.png"/><Relationship Id="rId2" Type="http://schemas.openxmlformats.org/officeDocument/2006/relationships/customXml" Target="../ink/ink19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2.png"/><Relationship Id="rId5" Type="http://schemas.openxmlformats.org/officeDocument/2006/relationships/image" Target="../media/image190.png"/><Relationship Id="rId15" Type="http://schemas.openxmlformats.org/officeDocument/2006/relationships/image" Target="../media/image24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31.xml"/><Relationship Id="rId18" Type="http://schemas.openxmlformats.org/officeDocument/2006/relationships/image" Target="../media/image32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9.png"/><Relationship Id="rId17" Type="http://schemas.openxmlformats.org/officeDocument/2006/relationships/customXml" Target="../ink/ink3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10" Type="http://schemas.openxmlformats.org/officeDocument/2006/relationships/image" Target="../media/image28.png"/><Relationship Id="rId19" Type="http://schemas.openxmlformats.org/officeDocument/2006/relationships/image" Target="../media/image15.png"/><Relationship Id="rId4" Type="http://schemas.openxmlformats.org/officeDocument/2006/relationships/image" Target="../media/image180.png"/><Relationship Id="rId9" Type="http://schemas.openxmlformats.org/officeDocument/2006/relationships/customXml" Target="../ink/ink29.xm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B34EDC8F-B3DC-2A11-BC81-4C0C4C81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50" r="-1" b="-1"/>
          <a:stretch/>
        </p:blipFill>
        <p:spPr>
          <a:xfrm>
            <a:off x="5272088" y="11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AD1E6-436C-C77A-44F6-1430B9B2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02" y="904335"/>
            <a:ext cx="4735286" cy="5260570"/>
          </a:xfrm>
        </p:spPr>
        <p:txBody>
          <a:bodyPr>
            <a:normAutofit fontScale="92500" lnSpcReduction="20000"/>
          </a:bodyPr>
          <a:lstStyle/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ACM West Region</a:t>
            </a:r>
          </a:p>
          <a:p>
            <a:r>
              <a:rPr lang="en-US" sz="4000" dirty="0">
                <a:solidFill>
                  <a:srgbClr val="FFFFFF"/>
                </a:solidFill>
              </a:rPr>
              <a:t>2026 Conference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Creating &amp; Implementing a Succession Plan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February 13, 2026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0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5063-3A5E-6FF9-B9FC-040DA64B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3572"/>
            <a:ext cx="3108960" cy="44611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Succession Planning is a process, NOT an event!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C404-3D94-BFF0-C1B7-0B7775D4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850" y="368300"/>
            <a:ext cx="8239760" cy="4331176"/>
          </a:xfrm>
        </p:spPr>
        <p:txBody>
          <a:bodyPr anchor="t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Succession planning is about managing change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about 29% of nonprofit organizations have a written succession plan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a succession plan in place is important to building long-term sustainability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thinking and planning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deliberative and thoughtful plan is key to managing staff and board leadership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F384BD-58E7-1E09-2A6A-2A6EEBEAF8F1}"/>
                  </a:ext>
                </a:extLst>
              </p14:cNvPr>
              <p14:cNvContentPartPr/>
              <p14:nvPr/>
            </p14:nvContentPartPr>
            <p14:xfrm>
              <a:off x="9590720" y="6553040"/>
              <a:ext cx="478080" cy="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F384BD-58E7-1E09-2A6A-2A6EEBEAF8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7720" y="6427040"/>
                <a:ext cx="6037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A00E71-954E-181B-FD5D-D2A46A3A9841}"/>
                  </a:ext>
                </a:extLst>
              </p14:cNvPr>
              <p14:cNvContentPartPr/>
              <p14:nvPr/>
            </p14:nvContentPartPr>
            <p14:xfrm>
              <a:off x="9863960" y="6457280"/>
              <a:ext cx="14364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A00E71-954E-181B-FD5D-D2A46A3A98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1320" y="6394640"/>
                <a:ext cx="269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532072-3E9A-6420-8286-AF958D962CCB}"/>
                  </a:ext>
                </a:extLst>
              </p14:cNvPr>
              <p14:cNvContentPartPr/>
              <p14:nvPr/>
            </p14:nvContentPartPr>
            <p14:xfrm>
              <a:off x="10434200" y="6099440"/>
              <a:ext cx="438120" cy="27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532072-3E9A-6420-8286-AF958D962C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200" y="6036440"/>
                <a:ext cx="5637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6A2A23-6570-AC45-090D-18B92E49D15B}"/>
                  </a:ext>
                </a:extLst>
              </p14:cNvPr>
              <p14:cNvContentPartPr/>
              <p14:nvPr/>
            </p14:nvContentPartPr>
            <p14:xfrm>
              <a:off x="11120238" y="5439595"/>
              <a:ext cx="240840" cy="35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6A2A23-6570-AC45-090D-18B92E49D1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57238" y="5376595"/>
                <a:ext cx="3664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EEA2AA-2AA8-FCB6-9C64-7BD88F0B5E1F}"/>
                  </a:ext>
                </a:extLst>
              </p14:cNvPr>
              <p14:cNvContentPartPr/>
              <p14:nvPr/>
            </p14:nvContentPartPr>
            <p14:xfrm>
              <a:off x="11572160" y="4652960"/>
              <a:ext cx="51480" cy="427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EEA2AA-2AA8-FCB6-9C64-7BD88F0B5E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9520" y="4589960"/>
                <a:ext cx="1771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93B4F9-64F8-1715-FB10-85A076501C1A}"/>
                  </a:ext>
                </a:extLst>
              </p14:cNvPr>
              <p14:cNvContentPartPr/>
              <p14:nvPr/>
            </p14:nvContentPartPr>
            <p14:xfrm>
              <a:off x="11158591" y="5463391"/>
              <a:ext cx="261000" cy="397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93B4F9-64F8-1715-FB10-85A076501C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5591" y="5400391"/>
                <a:ext cx="386640" cy="5227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DF16254-90F3-B7B6-0C05-F31047D206B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7323" b="3734"/>
          <a:stretch>
            <a:fillRect/>
          </a:stretch>
        </p:blipFill>
        <p:spPr>
          <a:xfrm>
            <a:off x="5245424" y="4619102"/>
            <a:ext cx="5729435" cy="1919810"/>
          </a:xfrm>
          <a:prstGeom prst="rect">
            <a:avLst/>
          </a:prstGeom>
          <a:ln w="38100">
            <a:solidFill>
              <a:srgbClr val="E97132"/>
            </a:solidFill>
          </a:ln>
        </p:spPr>
      </p:pic>
    </p:spTree>
    <p:extLst>
      <p:ext uri="{BB962C8B-B14F-4D97-AF65-F5344CB8AC3E}">
        <p14:creationId xmlns:p14="http://schemas.microsoft.com/office/powerpoint/2010/main" val="51482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43AB0-C76A-17D6-5ED7-B2A8B928C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6DBF4B-ACD0-61F5-5046-50CFF361C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83AC75-67EB-CEB7-C575-AFA47B47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DC883-6738-BD3E-588A-378464AD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3572"/>
            <a:ext cx="3108960" cy="44611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Succession Planning: </a:t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it? 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C95B687-A5BC-2B3B-24DF-B629907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F881-4483-4E9A-AB4A-D3106049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850" y="368300"/>
            <a:ext cx="8239760" cy="4331176"/>
          </a:xfrm>
        </p:spPr>
        <p:txBody>
          <a:bodyPr anchor="t">
            <a:normAutofit lnSpcReduction="10000"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Gives confidence to members, donors, &amp; community partners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are prepared and ready for transition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Prevents drop-off of service delivery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opportunity for honest conversations in service to the organization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is more likely to have a better outcome resulting from the leadership change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stressful to be prepared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65AF8D-3405-B6FE-2F35-6291422B48FF}"/>
                  </a:ext>
                </a:extLst>
              </p14:cNvPr>
              <p14:cNvContentPartPr/>
              <p14:nvPr/>
            </p14:nvContentPartPr>
            <p14:xfrm>
              <a:off x="9590720" y="6553040"/>
              <a:ext cx="478080" cy="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65AF8D-3405-B6FE-2F35-6291422B48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7767" y="6427040"/>
                <a:ext cx="603625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AF0056-8C4D-DC17-C077-94427126C71C}"/>
                  </a:ext>
                </a:extLst>
              </p14:cNvPr>
              <p14:cNvContentPartPr/>
              <p14:nvPr/>
            </p14:nvContentPartPr>
            <p14:xfrm>
              <a:off x="9863960" y="6457280"/>
              <a:ext cx="14364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AF0056-8C4D-DC17-C077-94427126C7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0960" y="6394280"/>
                <a:ext cx="269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C49C3D-00A3-8F14-6D9C-BF99B01BAB73}"/>
                  </a:ext>
                </a:extLst>
              </p14:cNvPr>
              <p14:cNvContentPartPr/>
              <p14:nvPr/>
            </p14:nvContentPartPr>
            <p14:xfrm>
              <a:off x="10434200" y="6099440"/>
              <a:ext cx="438120" cy="27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C49C3D-00A3-8F14-6D9C-BF99B01BAB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200" y="6036440"/>
                <a:ext cx="5637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42D531-0D54-F55D-C972-2EEE587D17A0}"/>
                  </a:ext>
                </a:extLst>
              </p14:cNvPr>
              <p14:cNvContentPartPr/>
              <p14:nvPr/>
            </p14:nvContentPartPr>
            <p14:xfrm>
              <a:off x="11120238" y="5439595"/>
              <a:ext cx="240840" cy="35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42D531-0D54-F55D-C972-2EEE587D17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57238" y="5376595"/>
                <a:ext cx="36648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5111C1-ABBA-E5B9-2208-48EF1EA13B66}"/>
                  </a:ext>
                </a:extLst>
              </p14:cNvPr>
              <p14:cNvContentPartPr/>
              <p14:nvPr/>
            </p14:nvContentPartPr>
            <p14:xfrm>
              <a:off x="11572160" y="4652960"/>
              <a:ext cx="51480" cy="427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5111C1-ABBA-E5B9-2208-48EF1EA13B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9160" y="4589960"/>
                <a:ext cx="177120" cy="55296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7E63D38-D5BB-BCFD-1EFF-70FF0FADD65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0401" r="8846"/>
          <a:stretch>
            <a:fillRect/>
          </a:stretch>
        </p:blipFill>
        <p:spPr>
          <a:xfrm>
            <a:off x="5594432" y="4608771"/>
            <a:ext cx="4820591" cy="201192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C3D0F-A06A-6FFE-D254-A416C870025F}"/>
                  </a:ext>
                </a:extLst>
              </p14:cNvPr>
              <p14:cNvContentPartPr/>
              <p14:nvPr/>
            </p14:nvContentPartPr>
            <p14:xfrm>
              <a:off x="11158591" y="5463391"/>
              <a:ext cx="261000" cy="397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C3D0F-A06A-6FFE-D254-A416C87002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95678" y="5400448"/>
                <a:ext cx="386467" cy="5226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57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512EF-0D0C-77AB-AA23-EF480BBB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8329CE-ECD4-4DC7-9F20-67E02F420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2BE109-6E13-498B-103E-4F74278CC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81469-C2AB-76E2-DA6A-59F1A42E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3572"/>
            <a:ext cx="3108960" cy="44611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 for Managing Leadership Transitions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343D934-BAC1-1222-07C4-1C35EB060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7CE0-552C-DED6-3F79-93DBC314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229" y="694534"/>
            <a:ext cx="7071485" cy="5844378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board and staff in succession planning</a:t>
            </a:r>
          </a:p>
          <a:p>
            <a:pPr marL="576263" lvl="2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changes happen … be prepared</a:t>
            </a:r>
          </a:p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leadership training </a:t>
            </a:r>
          </a:p>
          <a:p>
            <a:pPr marL="576263"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and staff</a:t>
            </a:r>
          </a:p>
          <a:p>
            <a:pPr marL="576263" lvl="2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 strong “bench”</a:t>
            </a:r>
          </a:p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job descriptions </a:t>
            </a:r>
          </a:p>
          <a:p>
            <a:pPr marL="576263" lvl="2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Stay updated to evolving needs of the organization</a:t>
            </a:r>
          </a:p>
          <a:p>
            <a:pPr marL="228600"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Cross-train current staff to reduce disruptions to services </a:t>
            </a:r>
          </a:p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current and future challenges </a:t>
            </a:r>
          </a:p>
          <a:p>
            <a:pPr marL="576263" lvl="2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leadership quality needed to address those challenges (Board chair and CEO)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970A80-3409-1831-0301-99FA1FA58E1C}"/>
                  </a:ext>
                </a:extLst>
              </p14:cNvPr>
              <p14:cNvContentPartPr/>
              <p14:nvPr/>
            </p14:nvContentPartPr>
            <p14:xfrm>
              <a:off x="11534194" y="4625949"/>
              <a:ext cx="92520" cy="45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970A80-3409-1831-0301-99FA1FA58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1194" y="4563309"/>
                <a:ext cx="21816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2DBE6B-A842-07EB-1CCC-044285ACE125}"/>
                  </a:ext>
                </a:extLst>
              </p14:cNvPr>
              <p14:cNvContentPartPr/>
              <p14:nvPr/>
            </p14:nvContentPartPr>
            <p14:xfrm>
              <a:off x="10222965" y="5875562"/>
              <a:ext cx="780697" cy="66335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2DBE6B-A842-07EB-1CCC-044285ACE1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9977" y="5812574"/>
                <a:ext cx="906314" cy="788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D6A5A8-70A3-2A79-C8DC-288440F3C232}"/>
                  </a:ext>
                </a:extLst>
              </p14:cNvPr>
              <p14:cNvContentPartPr/>
              <p14:nvPr/>
            </p14:nvContentPartPr>
            <p14:xfrm>
              <a:off x="10613314" y="6300309"/>
              <a:ext cx="137520" cy="46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D6A5A8-70A3-2A79-C8DC-288440F3C2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50674" y="6237669"/>
                <a:ext cx="2631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0C7F1E-6A54-737D-6D50-E88343B2B312}"/>
                  </a:ext>
                </a:extLst>
              </p14:cNvPr>
              <p14:cNvContentPartPr/>
              <p14:nvPr/>
            </p14:nvContentPartPr>
            <p14:xfrm>
              <a:off x="10681320" y="5821560"/>
              <a:ext cx="1022400" cy="159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0C7F1E-6A54-737D-6D50-E88343B2B3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18680" y="5758560"/>
                <a:ext cx="11480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DEB388-D764-ECBE-7538-BAB32B55DA41}"/>
                  </a:ext>
                </a:extLst>
              </p14:cNvPr>
              <p14:cNvContentPartPr/>
              <p14:nvPr/>
            </p14:nvContentPartPr>
            <p14:xfrm>
              <a:off x="9563160" y="6512220"/>
              <a:ext cx="440280" cy="3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DEB388-D764-ECBE-7538-BAB32B55DA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00160" y="6449580"/>
                <a:ext cx="565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0BBA09-F417-0FE2-6B65-F1E1CD3FB9B3}"/>
                  </a:ext>
                </a:extLst>
              </p14:cNvPr>
              <p14:cNvContentPartPr/>
              <p14:nvPr/>
            </p14:nvContentPartPr>
            <p14:xfrm>
              <a:off x="9443492" y="6378660"/>
              <a:ext cx="687600" cy="38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0BBA09-F417-0FE2-6B65-F1E1CD3FB9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80492" y="6315660"/>
                <a:ext cx="81324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4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8424C-73EA-8F58-25A6-B13AF53C8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050C66-516A-1742-AA74-6D119DB26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E4A03F-7D9B-FD7A-2164-4959098FA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6FB60-3A36-42D0-AD65-8EF7C364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89" y="1127437"/>
            <a:ext cx="3108960" cy="4461163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a Succession Plan</a:t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4A38A91-7632-703F-E883-F58509D2B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4A97D-FD6F-BBF4-334C-62674187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054" y="262541"/>
            <a:ext cx="7511738" cy="4512347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process and timeline for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changes to leadership (Board Chair &amp; CEO/ED)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in the process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involved</a:t>
            </a:r>
          </a:p>
          <a:p>
            <a:pPr lvl="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Clarify Board vs. staff responsibilities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Consultants or outside assistance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for process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 an Emergency Leadership Transition Plan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unexpected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transitions or interruptions in key leadership positions.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E187C3-7575-5FE9-1E54-EF2EF88C9DF7}"/>
                  </a:ext>
                </a:extLst>
              </p14:cNvPr>
              <p14:cNvContentPartPr/>
              <p14:nvPr/>
            </p14:nvContentPartPr>
            <p14:xfrm>
              <a:off x="9560480" y="6512720"/>
              <a:ext cx="447480" cy="2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E187C3-7575-5FE9-1E54-EF2EF88C9D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7480" y="6449720"/>
                <a:ext cx="573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104EF3-59EE-BF54-3968-40C6985B7E54}"/>
                  </a:ext>
                </a:extLst>
              </p14:cNvPr>
              <p14:cNvContentPartPr/>
              <p14:nvPr/>
            </p14:nvContentPartPr>
            <p14:xfrm>
              <a:off x="10413680" y="6157040"/>
              <a:ext cx="345600" cy="244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104EF3-59EE-BF54-3968-40C6985B7E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1040" y="6094040"/>
                <a:ext cx="471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E0974D-36E2-1989-F4F8-27957F797743}"/>
                  </a:ext>
                </a:extLst>
              </p14:cNvPr>
              <p14:cNvContentPartPr/>
              <p14:nvPr/>
            </p14:nvContentPartPr>
            <p14:xfrm>
              <a:off x="10755680" y="5811440"/>
              <a:ext cx="420480" cy="48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E0974D-36E2-1989-F4F8-27957F7977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2680" y="5748440"/>
                <a:ext cx="54612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8EA8D8-DB0E-64EA-D73B-904C342BB0A4}"/>
                  </a:ext>
                </a:extLst>
              </p14:cNvPr>
              <p14:cNvContentPartPr/>
              <p14:nvPr/>
            </p14:nvContentPartPr>
            <p14:xfrm>
              <a:off x="10946255" y="5030715"/>
              <a:ext cx="469080" cy="102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8EA8D8-DB0E-64EA-D73B-904C342BB0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83255" y="4967715"/>
                <a:ext cx="59472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0538CE-DC2A-ECF4-A9CC-FC3F99DAD9DD}"/>
                  </a:ext>
                </a:extLst>
              </p14:cNvPr>
              <p14:cNvContentPartPr/>
              <p14:nvPr/>
            </p14:nvContentPartPr>
            <p14:xfrm>
              <a:off x="11370200" y="4642880"/>
              <a:ext cx="263520" cy="945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0538CE-DC2A-ECF4-A9CC-FC3F99DAD9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07200" y="4579880"/>
                <a:ext cx="389160" cy="10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310435A-0F67-B24C-73D3-0C0FDB7B8AB4}"/>
              </a:ext>
            </a:extLst>
          </p:cNvPr>
          <p:cNvGrpSpPr/>
          <p:nvPr/>
        </p:nvGrpSpPr>
        <p:grpSpPr>
          <a:xfrm>
            <a:off x="11660720" y="4780560"/>
            <a:ext cx="267480" cy="366480"/>
            <a:chOff x="11660720" y="4780560"/>
            <a:chExt cx="2674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C62031-8848-4B07-678F-527DD93E1DDB}"/>
                    </a:ext>
                  </a:extLst>
                </p14:cNvPr>
                <p14:cNvContentPartPr/>
                <p14:nvPr/>
              </p14:nvContentPartPr>
              <p14:xfrm>
                <a:off x="11887160" y="4846440"/>
                <a:ext cx="1044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C62031-8848-4B07-678F-527DD93E1D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24520" y="4783440"/>
                  <a:ext cx="136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EAA850-1836-F71F-14B4-8EA9E31546E7}"/>
                    </a:ext>
                  </a:extLst>
                </p14:cNvPr>
                <p14:cNvContentPartPr/>
                <p14:nvPr/>
              </p14:nvContentPartPr>
              <p14:xfrm>
                <a:off x="11660720" y="4780560"/>
                <a:ext cx="267480" cy="36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EAA850-1836-F71F-14B4-8EA9E31546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98080" y="4717920"/>
                  <a:ext cx="393120" cy="492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Creating a Succession Plan: A Roadmap for C-Level Continuity">
            <a:extLst>
              <a:ext uri="{FF2B5EF4-FFF2-40B4-BE49-F238E27FC236}">
                <a16:creationId xmlns:a16="http://schemas.microsoft.com/office/drawing/2014/main" id="{C7308477-7B06-E454-2799-976BF1CA6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r="2109" b="45155"/>
          <a:stretch>
            <a:fillRect/>
          </a:stretch>
        </p:blipFill>
        <p:spPr bwMode="auto">
          <a:xfrm>
            <a:off x="4507626" y="4732635"/>
            <a:ext cx="6831974" cy="12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35D1EC-4ABA-346B-C89E-D92573215683}"/>
              </a:ext>
            </a:extLst>
          </p:cNvPr>
          <p:cNvSpPr txBox="1">
            <a:spLocks/>
          </p:cNvSpPr>
          <p:nvPr/>
        </p:nvSpPr>
        <p:spPr>
          <a:xfrm>
            <a:off x="4581939" y="5946216"/>
            <a:ext cx="7305221" cy="94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FORM             ASSESS           DEVELOP     COMMUNICATE  COMMITTEE        TALENT             A PLAN           THE PLAN</a:t>
            </a:r>
          </a:p>
        </p:txBody>
      </p:sp>
    </p:spTree>
    <p:extLst>
      <p:ext uri="{BB962C8B-B14F-4D97-AF65-F5344CB8AC3E}">
        <p14:creationId xmlns:p14="http://schemas.microsoft.com/office/powerpoint/2010/main" val="179805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D37E2-D729-38E8-ECE1-3BA7763A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BE14C2-DAAB-4A4C-1BB9-CFAE176BA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7ACEBA-2603-9EE8-9987-F8E70CDA6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ABEC8-6E1B-D0BE-151D-428C73FE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3572"/>
            <a:ext cx="3108960" cy="44611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a Succession Plan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2AE9A0B-7B6E-B654-B46C-951B094CC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552B8F-7FEF-55B0-DE09-28DAF275350F}"/>
                  </a:ext>
                </a:extLst>
              </p14:cNvPr>
              <p14:cNvContentPartPr/>
              <p14:nvPr/>
            </p14:nvContentPartPr>
            <p14:xfrm>
              <a:off x="9560480" y="6512720"/>
              <a:ext cx="447480" cy="2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552B8F-7FEF-55B0-DE09-28DAF2753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7480" y="6449720"/>
                <a:ext cx="573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BB21F0-A0D6-E016-50D9-32C499DD006B}"/>
                  </a:ext>
                </a:extLst>
              </p14:cNvPr>
              <p14:cNvContentPartPr/>
              <p14:nvPr/>
            </p14:nvContentPartPr>
            <p14:xfrm>
              <a:off x="10413680" y="6157040"/>
              <a:ext cx="345600" cy="244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BB21F0-A0D6-E016-50D9-32C499DD00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50680" y="6094040"/>
                <a:ext cx="4712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57349EA-0158-E09E-D2EC-18B2A55A2A9B}"/>
                  </a:ext>
                </a:extLst>
              </p14:cNvPr>
              <p14:cNvContentPartPr/>
              <p14:nvPr/>
            </p14:nvContentPartPr>
            <p14:xfrm>
              <a:off x="10755680" y="5811440"/>
              <a:ext cx="420480" cy="48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57349EA-0158-E09E-D2EC-18B2A55A2A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92680" y="5748440"/>
                <a:ext cx="54612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F28928-AC92-BCC1-202F-CD184AB75996}"/>
                  </a:ext>
                </a:extLst>
              </p14:cNvPr>
              <p14:cNvContentPartPr/>
              <p14:nvPr/>
            </p14:nvContentPartPr>
            <p14:xfrm>
              <a:off x="10897520" y="4733600"/>
              <a:ext cx="469080" cy="102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F28928-AC92-BCC1-202F-CD184AB759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34520" y="4670600"/>
                <a:ext cx="59472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4B8391-96A0-A2A9-8BC9-839C53D00127}"/>
                  </a:ext>
                </a:extLst>
              </p14:cNvPr>
              <p14:cNvContentPartPr/>
              <p14:nvPr/>
            </p14:nvContentPartPr>
            <p14:xfrm>
              <a:off x="11370200" y="4642880"/>
              <a:ext cx="263520" cy="945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4B8391-96A0-A2A9-8BC9-839C53D001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07200" y="4579880"/>
                <a:ext cx="38916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60546E-0E6A-9428-459F-A0F3D362F727}"/>
                  </a:ext>
                </a:extLst>
              </p14:cNvPr>
              <p14:cNvContentPartPr/>
              <p14:nvPr/>
            </p14:nvContentPartPr>
            <p14:xfrm>
              <a:off x="11282360" y="4769240"/>
              <a:ext cx="208440" cy="357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60546E-0E6A-9428-459F-A0F3D362F7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19360" y="4706240"/>
                <a:ext cx="334080" cy="48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51A540E-11B9-19D3-03F3-E568099AF534}"/>
              </a:ext>
            </a:extLst>
          </p:cNvPr>
          <p:cNvGrpSpPr/>
          <p:nvPr/>
        </p:nvGrpSpPr>
        <p:grpSpPr>
          <a:xfrm>
            <a:off x="11660720" y="4780560"/>
            <a:ext cx="267480" cy="366480"/>
            <a:chOff x="11660720" y="4780560"/>
            <a:chExt cx="2674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625B0A-E667-8C75-C062-30CAB578F445}"/>
                    </a:ext>
                  </a:extLst>
                </p14:cNvPr>
                <p14:cNvContentPartPr/>
                <p14:nvPr/>
              </p14:nvContentPartPr>
              <p14:xfrm>
                <a:off x="11887160" y="4846440"/>
                <a:ext cx="1044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625B0A-E667-8C75-C062-30CAB578F4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21910" y="4783559"/>
                  <a:ext cx="140567" cy="31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E5065A-A497-E4AE-8123-690F911EFA28}"/>
                    </a:ext>
                  </a:extLst>
                </p14:cNvPr>
                <p14:cNvContentPartPr/>
                <p14:nvPr/>
              </p14:nvContentPartPr>
              <p14:xfrm>
                <a:off x="11660720" y="4780560"/>
                <a:ext cx="267480" cy="36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E5065A-A497-E4AE-8123-690F911EFA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97720" y="4717560"/>
                  <a:ext cx="393120" cy="492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0B65-6206-7DD2-0048-BC1E5A60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048" y="435558"/>
            <a:ext cx="7799176" cy="318691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enough time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a stakeholder contact sheet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overlap time so that the outgoing and incoming people can work together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communications before, during, and after leadership changes is important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and external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C0C599-DB46-73FA-41FB-8D8F49239F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69667" y="3959179"/>
            <a:ext cx="3819938" cy="2547869"/>
          </a:xfrm>
          <a:prstGeom prst="rect">
            <a:avLst/>
          </a:prstGeom>
          <a:ln w="63500">
            <a:solidFill>
              <a:srgbClr val="E97132"/>
            </a:solidFill>
          </a:ln>
        </p:spPr>
      </p:pic>
    </p:spTree>
    <p:extLst>
      <p:ext uri="{BB962C8B-B14F-4D97-AF65-F5344CB8AC3E}">
        <p14:creationId xmlns:p14="http://schemas.microsoft.com/office/powerpoint/2010/main" val="26428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f5d43c-c8f7-43d6-afe5-1a7701b83a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DA4EDC13E7D4F9A3EEC92B5A715E6" ma:contentTypeVersion="14" ma:contentTypeDescription="Create a new document." ma:contentTypeScope="" ma:versionID="5b61083c5c8f135fa6e7e13c16dac60b">
  <xsd:schema xmlns:xsd="http://www.w3.org/2001/XMLSchema" xmlns:xs="http://www.w3.org/2001/XMLSchema" xmlns:p="http://schemas.microsoft.com/office/2006/metadata/properties" xmlns:ns2="17f5d43c-c8f7-43d6-afe5-1a7701b83a97" xmlns:ns3="56f3b29f-7998-4d2b-809a-1ccc84ab1e99" targetNamespace="http://schemas.microsoft.com/office/2006/metadata/properties" ma:root="true" ma:fieldsID="50c07931f0edbcba93c407e12ee1077c" ns2:_="" ns3:_="">
    <xsd:import namespace="17f5d43c-c8f7-43d6-afe5-1a7701b83a97"/>
    <xsd:import namespace="56f3b29f-7998-4d2b-809a-1ccc84ab1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5d43c-c8f7-43d6-afe5-1a7701b83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bebd48-0262-4b3c-be1e-fe88a3d91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3b29f-7998-4d2b-809a-1ccc84ab1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B1C9F-0F2D-4DA4-A7DA-D30291D43D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3F20A-B14B-40C1-AC81-B701882E742A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17f5d43c-c8f7-43d6-afe5-1a7701b83a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6f3b29f-7998-4d2b-809a-1ccc84ab1e9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EC3DCF-63AE-44F3-A383-66951165C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5d43c-c8f7-43d6-afe5-1a7701b83a97"/>
    <ds:schemaRef ds:uri="56f3b29f-7998-4d2b-809a-1ccc84ab1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27364</TotalTime>
  <Words>316</Words>
  <Application>Microsoft Office PowerPoint</Application>
  <PresentationFormat>Widescreen</PresentationFormat>
  <Paragraphs>53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Succession Planning is a process, NOT an event!</vt:lpstr>
      <vt:lpstr>Succession Planning:  Why do it? </vt:lpstr>
      <vt:lpstr>Tips for Managing Leadership Transitions</vt:lpstr>
      <vt:lpstr> Building a Succession Plan </vt:lpstr>
      <vt:lpstr>Building a Succession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Bulger</dc:creator>
  <cp:lastModifiedBy>Randy Van Dalsen</cp:lastModifiedBy>
  <cp:revision>47</cp:revision>
  <cp:lastPrinted>2025-12-02T04:31:36Z</cp:lastPrinted>
  <dcterms:created xsi:type="dcterms:W3CDTF">2025-02-17T14:53:01Z</dcterms:created>
  <dcterms:modified xsi:type="dcterms:W3CDTF">2026-02-07T23:25:57Z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0x010100F87DA4EDC13E7D4F9A3EEC92B5A715E6</vt:lpwstr>
  </property>
  <property fmtid="{D5CDD505-2E9C-101B-9397-08002B2CF9AE}" pid="3" name="MediaServiceImageTags">
    <vt:lpwstr/>
  </property>
</Properties>
</file>